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492896"/>
            <a:ext cx="78200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717032"/>
            <a:ext cx="62198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56" y="1268760"/>
            <a:ext cx="10509820" cy="555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94" y="4934669"/>
            <a:ext cx="116681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6" y="1380614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6" y="2329738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86" y="3290437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86" y="4274285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86" y="5234983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639"/>
            <a:ext cx="11772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86" y="1268760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6" y="2217884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86" y="3178583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86" y="4162431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86" y="5123129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86" y="6060678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5025"/>
            <a:ext cx="118014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67" y="2104355"/>
            <a:ext cx="12072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49" y="1988840"/>
            <a:ext cx="1164907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789040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2652" y="4703440"/>
            <a:ext cx="42916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40968"/>
            <a:ext cx="250507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268760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9301" y="2194734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8536" y="1268984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5468" y="2194958"/>
            <a:ext cx="23313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086209"/>
            <a:ext cx="232800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3782" y="4005064"/>
            <a:ext cx="23313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090" y="4949733"/>
            <a:ext cx="266447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775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563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793088" cy="59282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996380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859904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62100"/>
            <a:ext cx="117443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6375"/>
            <a:ext cx="11696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492757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52687"/>
            <a:ext cx="116776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28999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2283"/>
            <a:ext cx="10873208" cy="548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06" y="1233264"/>
            <a:ext cx="10693729" cy="3925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4508"/>
          <a:stretch/>
        </p:blipFill>
        <p:spPr>
          <a:xfrm>
            <a:off x="983432" y="5235324"/>
            <a:ext cx="10615736" cy="157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57740"/>
            <a:ext cx="8280920" cy="618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172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57575"/>
            <a:ext cx="50405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3109" y="4125677"/>
            <a:ext cx="50405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1612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07348"/>
            <a:ext cx="10369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0662"/>
            <a:ext cx="116776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996952"/>
            <a:ext cx="48965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6528" y="3853478"/>
            <a:ext cx="17716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2026-01-27T02:58:28Z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