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680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142" y="4149080"/>
            <a:ext cx="72485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5925"/>
            <a:ext cx="11630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430532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364" y="4414380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24012"/>
            <a:ext cx="117252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548840"/>
            <a:ext cx="53285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4550"/>
            <a:ext cx="116586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996952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058" y="3888202"/>
            <a:ext cx="638811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43062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63724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594" y="4401273"/>
            <a:ext cx="442731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76400"/>
            <a:ext cx="116776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63725"/>
            <a:ext cx="11377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89700"/>
            <a:ext cx="11377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6825"/>
            <a:ext cx="1174432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5733256"/>
            <a:ext cx="115824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2162"/>
            <a:ext cx="11658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715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949280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08518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99958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50218"/>
            <a:ext cx="105156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5021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99342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06339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43889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93013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79476"/>
            <a:ext cx="114204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1277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6055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1667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2062"/>
            <a:ext cx="116395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2506"/>
            <a:ext cx="12961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226" y="4028855"/>
            <a:ext cx="203446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6300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20639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1242" y="5019044"/>
            <a:ext cx="237893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6967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132856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2638" y="3116704"/>
            <a:ext cx="24351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1276" y="3961656"/>
            <a:ext cx="24351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7729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140968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1716" y="4981343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9787"/>
            <a:ext cx="11744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109787"/>
            <a:ext cx="33123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6490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6527" y="4416853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068960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7819" y="4805162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212"/>
            <a:ext cx="117348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628800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9701" y="4348851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4694"/>
            <a:ext cx="116586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44151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3756" y="4435401"/>
            <a:ext cx="378248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2204864"/>
            <a:ext cx="1163002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339876"/>
            <a:ext cx="33123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5850" y="3164118"/>
            <a:ext cx="3030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14500"/>
            <a:ext cx="11763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714500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6249" y="3520151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