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348880"/>
            <a:ext cx="56102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00" y="3140968"/>
            <a:ext cx="114300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47887"/>
            <a:ext cx="115824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61566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709737"/>
            <a:ext cx="101536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95425"/>
            <a:ext cx="116871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5372"/>
            <a:ext cx="10569639" cy="22612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661328"/>
            <a:ext cx="10441159" cy="315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05027"/>
            <a:ext cx="10369152" cy="550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43062"/>
            <a:ext cx="116109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24075"/>
            <a:ext cx="115443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05730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38250"/>
            <a:ext cx="116205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48713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28762"/>
            <a:ext cx="11687175" cy="38004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76512"/>
            <a:ext cx="110585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538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365104"/>
            <a:ext cx="1081774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654" y="5291079"/>
            <a:ext cx="1081774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05012"/>
            <a:ext cx="117062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327" y="5013176"/>
            <a:ext cx="69818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244499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4326" y="5758625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276872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2207" y="4927474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00187"/>
            <a:ext cx="114109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57300"/>
            <a:ext cx="117348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05730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14500"/>
            <a:ext cx="111061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05" y="1257758"/>
            <a:ext cx="10322371" cy="5555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43062"/>
            <a:ext cx="114490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670550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538652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453052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460049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38300"/>
            <a:ext cx="112395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670550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53051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425324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24012"/>
            <a:ext cx="108585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645156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39232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23080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