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988840"/>
            <a:ext cx="56864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3000375"/>
            <a:ext cx="113728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5238"/>
            <a:ext cx="115062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57325"/>
            <a:ext cx="115824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1219"/>
            <a:ext cx="11593288" cy="554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52637"/>
            <a:ext cx="116967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994"/>
            <a:ext cx="118110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775"/>
            <a:ext cx="115728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4950"/>
            <a:ext cx="11649075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04962"/>
            <a:ext cx="116490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54006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85975"/>
            <a:ext cx="117824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12198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90931"/>
            <a:ext cx="112198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4950"/>
            <a:ext cx="116014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00262"/>
            <a:ext cx="116300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4437112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5229200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6967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041601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9058" y="598614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95437"/>
            <a:ext cx="116014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26374"/>
            <a:ext cx="10657184" cy="558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995"/>
            <a:ext cx="11089232" cy="54723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212976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19237"/>
            <a:ext cx="116871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6148"/>
            <a:ext cx="11377264" cy="550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38287"/>
            <a:ext cx="117443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251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244305"/>
            <a:ext cx="10648950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34076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347766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34318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211290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5253011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4784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45483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40906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459478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443326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