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990850"/>
            <a:ext cx="74866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84784"/>
            <a:ext cx="1123950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556792"/>
            <a:ext cx="112299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112" y="1833562"/>
            <a:ext cx="1115377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86978" y="272521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700808"/>
            <a:ext cx="112204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717032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988840"/>
            <a:ext cx="113061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436" y="203182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77652"/>
            <a:ext cx="11220450" cy="5219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436" y="255272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628800"/>
            <a:ext cx="11249025" cy="4467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3436" y="275423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84784"/>
            <a:ext cx="112395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412776"/>
            <a:ext cx="112871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371572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65819" y="3185858"/>
            <a:ext cx="31683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40448" y="5000144"/>
            <a:ext cx="415575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44824"/>
            <a:ext cx="112395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60019" y="1872839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16133" y="357535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060848"/>
            <a:ext cx="11487794" cy="2951013"/>
            <a:chOff x="407368" y="1844824"/>
            <a:chExt cx="11487794" cy="2951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7368" y="1844824"/>
              <a:ext cx="8210550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04312" y="2062162"/>
              <a:ext cx="2990850" cy="2733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223792" y="289825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488157"/>
            <a:ext cx="41243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496269"/>
            <a:ext cx="1128712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484784"/>
            <a:ext cx="11306175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070" y="1271621"/>
            <a:ext cx="10885859" cy="5571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980728"/>
            <a:ext cx="11363325" cy="5673055"/>
            <a:chOff x="414337" y="692696"/>
            <a:chExt cx="11363325" cy="5673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337" y="692696"/>
              <a:ext cx="11363325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487" y="3212976"/>
              <a:ext cx="11249025" cy="31527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