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3071812"/>
            <a:ext cx="112395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71612"/>
            <a:ext cx="116490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8300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611204"/>
            <a:ext cx="12961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242" y="4486303"/>
            <a:ext cx="224949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86" y="4130377"/>
            <a:ext cx="116871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196752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5190" y="2203750"/>
            <a:ext cx="177739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1566" y="5861350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632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08" y="1881160"/>
            <a:ext cx="11440516" cy="493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885"/>
            <a:ext cx="116205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22180"/>
            <a:ext cx="38884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0711" y="4157978"/>
            <a:ext cx="246352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9136" y="5905755"/>
            <a:ext cx="246352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340768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5176" y="5079391"/>
            <a:ext cx="335865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0162"/>
            <a:ext cx="117252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918923"/>
            <a:ext cx="52565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5400"/>
            <a:ext cx="117348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996952"/>
            <a:ext cx="43204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432" y="3795606"/>
            <a:ext cx="1882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81225"/>
            <a:ext cx="116967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996952"/>
            <a:ext cx="42484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3" y="2996952"/>
            <a:ext cx="118617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4680" y="3862580"/>
            <a:ext cx="15329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757362"/>
            <a:ext cx="118395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475299"/>
            <a:ext cx="40324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846" y="4331825"/>
            <a:ext cx="445012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95412"/>
            <a:ext cx="111156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8881"/>
            <a:ext cx="11906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7157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355" y="2924944"/>
            <a:ext cx="111918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717032"/>
            <a:ext cx="1092366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585133"/>
            <a:ext cx="1092366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18722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2818" y="4214964"/>
            <a:ext cx="531723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6570" y="5129364"/>
            <a:ext cx="285951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40768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4338" y="2185720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96952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853479"/>
            <a:ext cx="149390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40768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1409" y="3852474"/>
            <a:ext cx="107278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62225"/>
            <a:ext cx="116871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638444"/>
            <a:ext cx="17281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88840"/>
            <a:ext cx="101631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08920"/>
            <a:ext cx="11906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632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12" y="2060848"/>
            <a:ext cx="116300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854468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4094" y="4752716"/>
            <a:ext cx="41081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6297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599640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6938" y="2467742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7166" y="3463164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9064" y="4365990"/>
            <a:ext cx="245227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76437"/>
            <a:ext cx="115633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996952"/>
            <a:ext cx="12241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8039"/>
            <a:ext cx="11725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2856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9256" y="2179155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4340" y="2179155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6315" y="4031104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7292" y="4088978"/>
            <a:ext cx="23550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7631" y="4957080"/>
            <a:ext cx="23550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775"/>
            <a:ext cx="117348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617644"/>
            <a:ext cx="44644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8996" y="3458019"/>
            <a:ext cx="41251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64904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3765" y="4474727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