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6" r:id="rId14"/>
    <p:sldId id="335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3062287"/>
            <a:ext cx="1128712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455613"/>
            <a:ext cx="1944216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59349" y="4515906"/>
            <a:ext cx="1421027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662112"/>
            <a:ext cx="1182052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636912"/>
            <a:ext cx="360040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666875"/>
            <a:ext cx="1183957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666875"/>
            <a:ext cx="316835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55715" y="2627574"/>
            <a:ext cx="316835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719262"/>
            <a:ext cx="1171575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1719262"/>
            <a:ext cx="2664296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2992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529" y="2060848"/>
            <a:ext cx="11677650" cy="367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4921433"/>
            <a:ext cx="2016224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005012"/>
            <a:ext cx="1173480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125888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1940" y="3246585"/>
            <a:ext cx="224169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00187"/>
            <a:ext cx="117252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3702899"/>
            <a:ext cx="208823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52587"/>
            <a:ext cx="1172527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733612"/>
            <a:ext cx="244827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39183" y="3620286"/>
            <a:ext cx="244827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586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4255813"/>
            <a:ext cx="2376264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1307823"/>
            <a:ext cx="2664296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642" y="3206071"/>
            <a:ext cx="3096454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82619" y="5937696"/>
            <a:ext cx="1665309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159" y="1273911"/>
            <a:ext cx="10385425" cy="553946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514600"/>
            <a:ext cx="11658600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636912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5364" y="4010543"/>
            <a:ext cx="9934575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19212"/>
            <a:ext cx="1181100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1319212"/>
            <a:ext cx="2376264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60495" y="3055414"/>
            <a:ext cx="957245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140968"/>
            <a:ext cx="352839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06770" y="4923469"/>
            <a:ext cx="3065294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1340768"/>
            <a:ext cx="180020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5278" y="2204864"/>
            <a:ext cx="180020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64174" y="5736671"/>
            <a:ext cx="301965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271587"/>
            <a:ext cx="1185862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1294737"/>
            <a:ext cx="28803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7342" y="3887466"/>
            <a:ext cx="188633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566987"/>
            <a:ext cx="11658600" cy="172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622268"/>
            <a:ext cx="208823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53725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912" y="2132856"/>
            <a:ext cx="11696700" cy="3819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4221088"/>
            <a:ext cx="388843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81422" y="4244237"/>
            <a:ext cx="247521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966912"/>
            <a:ext cx="1171575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996952"/>
            <a:ext cx="4896544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2991" y="4119696"/>
            <a:ext cx="2016665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981200"/>
            <a:ext cx="1169670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3068960"/>
            <a:ext cx="532859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4356" y="4122256"/>
            <a:ext cx="287341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947862"/>
            <a:ext cx="1164907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924944"/>
            <a:ext cx="720080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8113" y="4012964"/>
            <a:ext cx="2101583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52625"/>
            <a:ext cx="11620500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996952"/>
            <a:ext cx="46805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66686" y="4073398"/>
            <a:ext cx="46805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103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877" y="2306985"/>
            <a:ext cx="11687175" cy="3886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23792" y="5445224"/>
            <a:ext cx="244827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1268760"/>
            <a:ext cx="2016224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086" y="4370775"/>
            <a:ext cx="3096785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13162" y="5400922"/>
            <a:ext cx="3355446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2026-01-27T03:29:30Z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