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081337"/>
            <a:ext cx="48387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08920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7062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4197938"/>
            <a:ext cx="1105815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5170212"/>
            <a:ext cx="1105815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6119336"/>
            <a:ext cx="1105815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0175"/>
            <a:ext cx="116109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8300"/>
            <a:ext cx="116586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47887"/>
            <a:ext cx="116205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107949"/>
            <a:ext cx="77768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5216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04864"/>
            <a:ext cx="367240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6667" y="3072965"/>
            <a:ext cx="367240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5209" y="3998939"/>
            <a:ext cx="3263399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2607" y="4901765"/>
            <a:ext cx="3263399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00906" y="5851564"/>
            <a:ext cx="3263399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117062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5912"/>
            <a:ext cx="117062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6109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89040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2026-01-27T03:46:06Z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