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81337"/>
            <a:ext cx="72009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62112"/>
            <a:ext cx="115728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502540"/>
            <a:ext cx="41044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62112"/>
            <a:ext cx="117157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588054"/>
            <a:ext cx="65527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5877" y="3444580"/>
            <a:ext cx="146775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395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40460"/>
            <a:ext cx="1163955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2179156"/>
            <a:ext cx="40324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5042" y="3128280"/>
            <a:ext cx="138461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9168" y="4933930"/>
            <a:ext cx="55834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62112"/>
            <a:ext cx="116967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63724"/>
            <a:ext cx="1117694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01273"/>
            <a:ext cx="1117694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3827"/>
            <a:ext cx="117538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66875"/>
            <a:ext cx="116681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76462"/>
            <a:ext cx="116871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805264"/>
            <a:ext cx="30243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95400"/>
            <a:ext cx="115538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0162"/>
            <a:ext cx="116490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33587"/>
            <a:ext cx="115538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05729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12474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9414" y="3856369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993" y="1275328"/>
            <a:ext cx="10730607" cy="546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4450"/>
            <a:ext cx="116871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86104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94945"/>
            <a:ext cx="10657184" cy="54464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19675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196752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9589" y="3060276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3812" y="4912225"/>
            <a:ext cx="23946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457450"/>
            <a:ext cx="113157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9614" y="1124744"/>
            <a:ext cx="279261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7811" y="5071711"/>
            <a:ext cx="181421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412776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1201" y="4365104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40768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5038" y="3140968"/>
            <a:ext cx="261525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0851" y="4958193"/>
            <a:ext cx="297763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600" y="2142010"/>
            <a:ext cx="1176337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1311051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7378" y="3869056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47887"/>
            <a:ext cx="116776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132856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