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0" y="3052762"/>
            <a:ext cx="93726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556792"/>
            <a:ext cx="11315700" cy="4566557"/>
            <a:chOff x="438150" y="1412776"/>
            <a:chExt cx="11315700" cy="45665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1487" y="1412776"/>
              <a:ext cx="11249025" cy="80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2255058"/>
              <a:ext cx="11315700" cy="37242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237" y="1628800"/>
            <a:ext cx="11439525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487" y="1556792"/>
            <a:ext cx="11249025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772816"/>
            <a:ext cx="11334750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644478"/>
            <a:ext cx="1056391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616935"/>
            <a:ext cx="1056391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84784"/>
            <a:ext cx="11353800" cy="472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79140" y="3427129"/>
            <a:ext cx="1107750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9140" y="4399587"/>
            <a:ext cx="1107750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79140" y="5357529"/>
            <a:ext cx="1107750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106" y="1283274"/>
            <a:ext cx="11091787" cy="549484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106133"/>
            <a:ext cx="1072919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049562"/>
            <a:ext cx="1072919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5007505"/>
            <a:ext cx="1072919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5950934"/>
            <a:ext cx="1072919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844824"/>
            <a:ext cx="11315700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819844"/>
            <a:ext cx="1087320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792301"/>
            <a:ext cx="1087320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7" y="2005012"/>
            <a:ext cx="11325225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011466"/>
            <a:ext cx="1094521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983924"/>
            <a:ext cx="1094521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1412776"/>
            <a:ext cx="11287125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2" y="1772816"/>
            <a:ext cx="11268075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1801844"/>
            <a:ext cx="187220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63900" y="3775787"/>
            <a:ext cx="2688683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844824"/>
            <a:ext cx="11296650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27948" y="1902880"/>
            <a:ext cx="320435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639616" y="3760709"/>
            <a:ext cx="233433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132856"/>
            <a:ext cx="11296650" cy="2914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9798" y="3091619"/>
            <a:ext cx="244411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2105025"/>
            <a:ext cx="11258550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2005692"/>
            <a:ext cx="302433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80" y="548680"/>
            <a:ext cx="4486275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2" y="1556792"/>
            <a:ext cx="11268075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556792"/>
            <a:ext cx="11239500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82</cp:revision>
  <dcterms:created xsi:type="dcterms:W3CDTF">2015-09-16T06:44:00Z</dcterms:created>
  <dcterms:modified xsi:type="dcterms:W3CDTF">2026-02-09T03:09:13Z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