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100869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077072"/>
            <a:ext cx="73247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28014"/>
            <a:ext cx="583264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1084" y="4936490"/>
            <a:ext cx="671744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5360"/>
            <a:ext cx="117252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276872"/>
            <a:ext cx="633670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7672" y="5934472"/>
            <a:ext cx="1031294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443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828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16586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7252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8210"/>
            <a:ext cx="117062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2550"/>
            <a:ext cx="117633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84984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34108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206381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132356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33487"/>
            <a:ext cx="110299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37164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128415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00688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084536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11000" cy="44672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695450"/>
            <a:ext cx="98583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687553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597376"/>
            <a:ext cx="79208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0977"/>
            <a:ext cx="111252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67032"/>
            <a:ext cx="165618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1246" y="4179680"/>
            <a:ext cx="1929089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9312" y="6022820"/>
            <a:ext cx="280275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140968"/>
            <a:ext cx="172819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2138" y="5039216"/>
            <a:ext cx="426827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9592" y="5953616"/>
            <a:ext cx="172819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21088"/>
            <a:ext cx="208823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0638" y="5089189"/>
            <a:ext cx="208823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9758" y="2276872"/>
            <a:ext cx="3278610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52587"/>
            <a:ext cx="116776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772816"/>
            <a:ext cx="158417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4365104"/>
            <a:ext cx="223224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51176"/>
            <a:ext cx="661035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1484784"/>
            <a:ext cx="223224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9472" y="3342859"/>
            <a:ext cx="2582832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685"/>
            <a:ext cx="116967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676875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212976"/>
            <a:ext cx="367240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8341" y="5007052"/>
            <a:ext cx="2179947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52575"/>
            <a:ext cx="116395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573016"/>
            <a:ext cx="2232248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268760"/>
            <a:ext cx="302433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7889" y="3143861"/>
            <a:ext cx="2446263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5" y="1268760"/>
            <a:ext cx="10603635" cy="23858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675042"/>
            <a:ext cx="10441160" cy="31383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561" y="1294596"/>
            <a:ext cx="1871663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3158" y="2949775"/>
            <a:ext cx="1871663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46343" y="4408186"/>
            <a:ext cx="1094274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85875"/>
            <a:ext cx="116205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141734"/>
            <a:ext cx="6984776" cy="57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2026-01-27T00:56:38Z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