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0" y="2538412"/>
            <a:ext cx="7810500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962" y="1556792"/>
            <a:ext cx="1126807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836712"/>
            <a:ext cx="11287125" cy="547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300" y="1052736"/>
            <a:ext cx="11201400" cy="541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772816"/>
            <a:ext cx="1137285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412776"/>
            <a:ext cx="10858500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560773"/>
            <a:ext cx="86409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2460659"/>
            <a:ext cx="86409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3418601"/>
            <a:ext cx="86409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70990" y="5407868"/>
            <a:ext cx="86409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4152"/>
          <a:stretch>
            <a:fillRect/>
          </a:stretch>
        </p:blipFill>
        <p:spPr>
          <a:xfrm>
            <a:off x="1343472" y="692696"/>
            <a:ext cx="10225136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709847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1772816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9536" y="2730759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9536" y="3627218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19536" y="4690187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919536" y="5648130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1628800"/>
            <a:ext cx="11306175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1916832"/>
            <a:ext cx="1130617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1873290"/>
            <a:ext cx="26642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9856" y="3818205"/>
            <a:ext cx="295232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412776"/>
            <a:ext cx="11391900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3719370"/>
            <a:ext cx="144016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11166" y="4764399"/>
            <a:ext cx="216109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7" y="1700808"/>
            <a:ext cx="1136332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1631138"/>
            <a:ext cx="115212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07500" y="3619595"/>
            <a:ext cx="168829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772816"/>
            <a:ext cx="11296650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3702518"/>
            <a:ext cx="216024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772816"/>
            <a:ext cx="11334750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1703146"/>
            <a:ext cx="417646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28248" y="3690342"/>
            <a:ext cx="295232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484784"/>
            <a:ext cx="11372850" cy="5000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80176" y="1559130"/>
            <a:ext cx="360040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35886" y="4669988"/>
            <a:ext cx="2016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38150" y="1453629"/>
            <a:ext cx="11315700" cy="4927699"/>
            <a:chOff x="438150" y="1385466"/>
            <a:chExt cx="11315700" cy="49276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12394" y="1385466"/>
              <a:ext cx="3943350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3400" y="2177554"/>
              <a:ext cx="11125200" cy="15049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150" y="3789040"/>
              <a:ext cx="11315700" cy="25241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2026-02-09T03:10:07Z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