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75" y="2571750"/>
            <a:ext cx="771525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40768"/>
            <a:ext cx="1129665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772816"/>
            <a:ext cx="1128712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412" y="1412776"/>
            <a:ext cx="10925175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4942" y="1527764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4942" y="3762964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4942" y="5983650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587" y="1628800"/>
            <a:ext cx="1117282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672062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2815580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961465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079065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628800"/>
            <a:ext cx="1108710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6974" y="1672062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7377" y="2815580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7377" y="5085184"/>
            <a:ext cx="96416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0280" y="692696"/>
            <a:ext cx="10625957" cy="5778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844824"/>
            <a:ext cx="1132522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399972"/>
            <a:ext cx="1944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628800"/>
            <a:ext cx="11334750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830094"/>
            <a:ext cx="20882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96200" y="4077072"/>
            <a:ext cx="274308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628800"/>
            <a:ext cx="1133475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39880" y="1721508"/>
            <a:ext cx="210824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5099698"/>
            <a:ext cx="396044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472" y="548680"/>
            <a:ext cx="40195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340768"/>
            <a:ext cx="112776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250" y="1379587"/>
            <a:ext cx="11239500" cy="5145757"/>
            <a:chOff x="476250" y="1340768"/>
            <a:chExt cx="11239500" cy="51457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6250" y="1340768"/>
              <a:ext cx="11239500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3875" y="3429000"/>
              <a:ext cx="11144250" cy="30575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412776"/>
            <a:ext cx="11287125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