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2995612"/>
            <a:ext cx="9163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40768"/>
            <a:ext cx="112776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692695"/>
            <a:ext cx="10468188" cy="5984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844824"/>
            <a:ext cx="11229975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08704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52133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700808"/>
            <a:ext cx="112490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94190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37619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09787"/>
            <a:ext cx="113347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48606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772816"/>
            <a:ext cx="11182350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23218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66647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2071687"/>
            <a:ext cx="1124902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67821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11250"/>
            <a:ext cx="10873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290316"/>
            <a:ext cx="112680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72816"/>
            <a:ext cx="113347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70754" y="1832946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895459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844824"/>
            <a:ext cx="112014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931165"/>
            <a:ext cx="38884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3818022"/>
            <a:ext cx="38884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439611"/>
            <a:ext cx="11344275" cy="5085733"/>
            <a:chOff x="423862" y="1340768"/>
            <a:chExt cx="11344275" cy="5085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3862" y="1340768"/>
              <a:ext cx="113442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3212976"/>
              <a:ext cx="9067800" cy="2771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86937" y="3235626"/>
              <a:ext cx="1981200" cy="31908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663952" y="1497667"/>
            <a:ext cx="34563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9776" y="3384525"/>
            <a:ext cx="34563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548680"/>
            <a:ext cx="46577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556792"/>
            <a:ext cx="114300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" y="1340768"/>
            <a:ext cx="11420475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340768"/>
            <a:ext cx="112871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