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492896"/>
            <a:ext cx="78295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143" y="3717032"/>
            <a:ext cx="62484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30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776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304925"/>
            <a:ext cx="103346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83" y="3169493"/>
            <a:ext cx="1176337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336" y="2148539"/>
            <a:ext cx="11953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3039789"/>
            <a:ext cx="11953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3988913"/>
            <a:ext cx="11953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4949612"/>
            <a:ext cx="11953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336" y="5910313"/>
            <a:ext cx="11953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4493"/>
            <a:ext cx="116776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264493"/>
            <a:ext cx="11953328" cy="584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111152"/>
            <a:ext cx="11953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3037126"/>
            <a:ext cx="11953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4020975"/>
            <a:ext cx="11953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4981676"/>
            <a:ext cx="11953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336" y="5930800"/>
            <a:ext cx="11953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268760"/>
            <a:ext cx="11953328" cy="66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160010"/>
            <a:ext cx="11953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109134"/>
            <a:ext cx="11953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104558"/>
            <a:ext cx="11953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1464"/>
          <a:stretch/>
        </p:blipFill>
        <p:spPr>
          <a:xfrm>
            <a:off x="247724" y="2132856"/>
            <a:ext cx="11706225" cy="372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2060848"/>
            <a:ext cx="2232248" cy="66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4394" y="3993820"/>
            <a:ext cx="2509477" cy="66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801" y="3356992"/>
            <a:ext cx="8486775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1400421"/>
            <a:ext cx="2232248" cy="66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6480" y="3217646"/>
            <a:ext cx="1999640" cy="66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340768"/>
            <a:ext cx="2592288" cy="66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8293" y="3273740"/>
            <a:ext cx="2335979" cy="66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0045" y="4211289"/>
            <a:ext cx="3370131" cy="66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8636"/>
            <a:ext cx="9505056" cy="598709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4420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000" y="2204864"/>
            <a:ext cx="110490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66862"/>
            <a:ext cx="116014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492896"/>
            <a:ext cx="2232248" cy="66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4425868"/>
            <a:ext cx="2232248" cy="66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95500"/>
            <a:ext cx="117252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861048"/>
            <a:ext cx="2232248" cy="66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2575"/>
            <a:ext cx="113538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09712"/>
            <a:ext cx="116109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420888"/>
            <a:ext cx="2232248" cy="66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4458032"/>
            <a:ext cx="2232248" cy="66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66975"/>
            <a:ext cx="1159192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412750"/>
            <a:ext cx="2232248" cy="662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9909"/>
            <a:ext cx="11028734" cy="552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28800"/>
            <a:ext cx="117252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989" y="1268760"/>
            <a:ext cx="11281343" cy="31971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485099"/>
            <a:ext cx="11180861" cy="225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25463"/>
            <a:ext cx="10026526" cy="591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1" y="3031677"/>
            <a:ext cx="72863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284" y="3911353"/>
            <a:ext cx="72863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1800" y="4710006"/>
            <a:ext cx="72863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6833" y="5601256"/>
            <a:ext cx="72863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068960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7665" y="3856038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4065" y="3925486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4986" y="4805162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996952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0260" y="3841904"/>
            <a:ext cx="576585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3841904"/>
            <a:ext cx="217637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0022" y="4733154"/>
            <a:ext cx="59201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