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7450" y="3067050"/>
            <a:ext cx="727710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76400"/>
            <a:ext cx="1160145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501008"/>
            <a:ext cx="475252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149080"/>
            <a:ext cx="921702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1575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3319709"/>
            <a:ext cx="684076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0988" y="4257259"/>
            <a:ext cx="406894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43062"/>
            <a:ext cx="1159192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475299"/>
            <a:ext cx="1123324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424423"/>
            <a:ext cx="1123324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65860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7290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9351"/>
            <a:ext cx="1169670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5013176"/>
            <a:ext cx="216024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204864"/>
            <a:ext cx="7829550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43012"/>
            <a:ext cx="1162050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132856"/>
            <a:ext cx="10081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20888"/>
            <a:ext cx="10081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143125"/>
            <a:ext cx="1163955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996952"/>
            <a:ext cx="10081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3455"/>
            <a:ext cx="11687175" cy="469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6051376"/>
            <a:ext cx="7058025" cy="76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3278097"/>
            <a:ext cx="10081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0977"/>
            <a:ext cx="1171575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43062"/>
            <a:ext cx="1166812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1643062"/>
            <a:ext cx="10081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85912"/>
            <a:ext cx="1175385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4293096"/>
            <a:ext cx="10081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4941168"/>
            <a:ext cx="10081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2402"/>
            <a:ext cx="1164907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524125"/>
            <a:ext cx="11601450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2546383"/>
            <a:ext cx="223224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1412776"/>
            <a:ext cx="10081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804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00187"/>
            <a:ext cx="1132522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34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59192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708920"/>
            <a:ext cx="223224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14475"/>
            <a:ext cx="116967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1496889"/>
            <a:ext cx="26642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95279" y="3476160"/>
            <a:ext cx="26642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05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66862"/>
            <a:ext cx="116395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1556792"/>
            <a:ext cx="180020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89172" y="3512914"/>
            <a:ext cx="2823451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1412776"/>
            <a:ext cx="237626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95367" y="4676837"/>
            <a:ext cx="1504489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371725"/>
            <a:ext cx="11734800" cy="211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691324"/>
            <a:ext cx="244827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2026-01-27T02:52:40Z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