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212" y="3081337"/>
            <a:ext cx="72675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871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4293096"/>
            <a:ext cx="29523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914" y="5357967"/>
            <a:ext cx="29523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81200"/>
            <a:ext cx="117252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020102"/>
            <a:ext cx="705678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61240" cy="55440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132856"/>
            <a:ext cx="22322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0961" y="3163003"/>
            <a:ext cx="22322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5330" y="5095975"/>
            <a:ext cx="405102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14475"/>
            <a:ext cx="116586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01008"/>
            <a:ext cx="1115789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508005"/>
            <a:ext cx="1115789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2128837"/>
            <a:ext cx="72866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09700"/>
            <a:ext cx="116776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5443"/>
            <a:ext cx="116776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105025"/>
            <a:ext cx="118300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19250"/>
            <a:ext cx="11820525" cy="3619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95512"/>
            <a:ext cx="1168717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05729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52600"/>
            <a:ext cx="117157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752600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19212"/>
            <a:ext cx="116776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33680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85962"/>
            <a:ext cx="117062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12976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89" y="4077072"/>
            <a:ext cx="1162050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484784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412776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633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92896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564904"/>
            <a:ext cx="25922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4424" y="4636772"/>
            <a:ext cx="35360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76400"/>
            <a:ext cx="117348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676400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7337"/>
            <a:ext cx="113633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636912"/>
            <a:ext cx="165618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70568" y="4616183"/>
            <a:ext cx="18260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538412"/>
            <a:ext cx="1164907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524501"/>
            <a:ext cx="21602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57312"/>
            <a:ext cx="117062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674195"/>
            <a:ext cx="187220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01450" y="3717032"/>
            <a:ext cx="385459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412776"/>
            <a:ext cx="25202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2802" y="4642113"/>
            <a:ext cx="372371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620500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406" y="2891011"/>
            <a:ext cx="11144250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1846356"/>
            <a:ext cx="2304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2026-01-27T02:00:49Z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