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20475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013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04204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060848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391936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04204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9335" y="4714564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81137"/>
            <a:ext cx="103632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489481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503476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7251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32856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81575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747962"/>
            <a:ext cx="10801350" cy="136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47962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26393"/>
            <a:ext cx="113442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928687"/>
            <a:ext cx="81248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1557337"/>
            <a:ext cx="81629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24025"/>
            <a:ext cx="113061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16832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63300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901" y="2686262"/>
            <a:ext cx="10334625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04204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08508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52550"/>
            <a:ext cx="11449050" cy="41529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57362"/>
            <a:ext cx="1148715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728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5835"/>
            <a:ext cx="115252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14512"/>
            <a:ext cx="115538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96107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06476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33475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1526" y="4304528"/>
            <a:ext cx="9372600" cy="120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637144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966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04204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52923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681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252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76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00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581128"/>
            <a:ext cx="187220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1404204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87647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20475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659585"/>
            <a:ext cx="7591425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340768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279303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252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04204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061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56792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966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581128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014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509120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157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84120"/>
          <a:stretch/>
        </p:blipFill>
        <p:spPr>
          <a:xfrm>
            <a:off x="421085" y="4365104"/>
            <a:ext cx="11430000" cy="6004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888805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14512"/>
            <a:ext cx="114585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412317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42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50218"/>
            <a:ext cx="112109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0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3252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6088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4300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0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28787"/>
            <a:ext cx="113442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412776"/>
            <a:ext cx="1855713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1728787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696483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00187"/>
            <a:ext cx="115824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6631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1453"/>
          <a:stretch/>
        </p:blipFill>
        <p:spPr>
          <a:xfrm>
            <a:off x="483568" y="4005064"/>
            <a:ext cx="11391900" cy="253627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5273203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6013983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5822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88956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1967690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731619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310353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074282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4653016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5405371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3432" y="5984105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24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76375"/>
            <a:ext cx="114014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9737"/>
            <a:ext cx="115633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501913"/>
            <a:ext cx="2520280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8046" y="3150095"/>
            <a:ext cx="3160121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0827" y="4458034"/>
            <a:ext cx="1447741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78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66850"/>
            <a:ext cx="115062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402620"/>
            <a:ext cx="2160240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9442" y="4027653"/>
            <a:ext cx="1379658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40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356992"/>
            <a:ext cx="1656184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4466" y="4711230"/>
            <a:ext cx="1656184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32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952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785" y="2648297"/>
            <a:ext cx="11468100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1282487"/>
            <a:ext cx="172819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06445" y="3861048"/>
            <a:ext cx="1325859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5093" y="5238436"/>
            <a:ext cx="1896571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9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252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48525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7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119312"/>
            <a:ext cx="107251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19312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0223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581128"/>
            <a:ext cx="892899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935366"/>
            <a:ext cx="892899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41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9190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924944"/>
            <a:ext cx="11410950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182212"/>
            <a:ext cx="1108923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536450"/>
            <a:ext cx="1108923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173058"/>
            <a:ext cx="1108923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399975"/>
            <a:ext cx="1108923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6013434"/>
            <a:ext cx="1108923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63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71625"/>
            <a:ext cx="114204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46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98774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30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108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812190"/>
            <a:ext cx="1108923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425648"/>
            <a:ext cx="1108923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073830"/>
            <a:ext cx="1108923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698863"/>
            <a:ext cx="1108923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59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965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315060"/>
            <a:ext cx="1108923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1928518"/>
            <a:ext cx="1108923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2576700"/>
            <a:ext cx="1108923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201733"/>
            <a:ext cx="1108923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3815192"/>
            <a:ext cx="1108923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4440225"/>
            <a:ext cx="1108923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5065257"/>
            <a:ext cx="1108923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1384" y="5690290"/>
            <a:ext cx="1108923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03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833562"/>
            <a:ext cx="107918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81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71612"/>
            <a:ext cx="113728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91825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545" y="2852936"/>
            <a:ext cx="10086975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04204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3508" y="2839465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97345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04864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218859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6584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132856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406071"/>
            <a:ext cx="648072" cy="512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2026-01-27T00:53:48Z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