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</p:sldIdLst>
  <p:sldSz cx="12192000" cy="6858000"/>
  <p:notesSz cx="6858000" cy="9144000"/>
  <p:custDataLst>
    <p:tags r:id="rId5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229225" cy="1581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212976"/>
            <a:ext cx="536257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109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479495"/>
            <a:ext cx="2304256" cy="56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66555" y="2479495"/>
            <a:ext cx="902053" cy="56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400950"/>
            <a:ext cx="3672408" cy="61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13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70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966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3" y="1433368"/>
            <a:ext cx="1115263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496" y="2455049"/>
            <a:ext cx="113014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497" y="3499337"/>
            <a:ext cx="113014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497" y="4506335"/>
            <a:ext cx="113014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7497" y="5571206"/>
            <a:ext cx="113014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67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1540" y="2251391"/>
            <a:ext cx="1115263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643" y="3273072"/>
            <a:ext cx="113014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5644" y="4294210"/>
            <a:ext cx="113014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73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256" y="5960245"/>
            <a:ext cx="1165860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29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131343"/>
            <a:ext cx="11782425" cy="3743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5874668"/>
            <a:ext cx="1048702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80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29354"/>
            <a:ext cx="9715500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41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06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297144" cy="59725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1640939"/>
            <a:ext cx="10081122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2543765"/>
            <a:ext cx="4968552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688" y="4364204"/>
            <a:ext cx="547260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72065" y="5274424"/>
            <a:ext cx="3888431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9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3771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83632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01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20688"/>
            <a:ext cx="7867650" cy="619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49304" y="3378698"/>
            <a:ext cx="247488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4797152"/>
            <a:ext cx="247488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6237312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55805" y="6237312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19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4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585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356992"/>
            <a:ext cx="974638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329217"/>
            <a:ext cx="1118654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09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72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061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7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1" y="3284984"/>
            <a:ext cx="1027025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1" y="4257257"/>
            <a:ext cx="1027025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73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347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370586"/>
            <a:ext cx="1027025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342859"/>
            <a:ext cx="1027025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79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256927"/>
            <a:ext cx="108748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229200"/>
            <a:ext cx="108748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26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062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132856"/>
            <a:ext cx="108299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06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10013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65920"/>
            <a:ext cx="110013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538193"/>
            <a:ext cx="110013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533616"/>
            <a:ext cx="110013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471166"/>
            <a:ext cx="110013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1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49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7300"/>
            <a:ext cx="1135380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306948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2200" y="2060848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4138873"/>
            <a:ext cx="51845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6318338"/>
            <a:ext cx="20882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47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43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55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3043237"/>
            <a:ext cx="835342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7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8" y="980728"/>
            <a:ext cx="10204035" cy="5661248"/>
            <a:chOff x="191344" y="188640"/>
            <a:chExt cx="11763375" cy="748885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88640"/>
              <a:ext cx="11763375" cy="5524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7119" y="5877272"/>
              <a:ext cx="11277600" cy="18002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440156" y="3027838"/>
            <a:ext cx="455238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40156" y="3745468"/>
            <a:ext cx="455238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40156" y="4486248"/>
            <a:ext cx="455238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40156" y="5238602"/>
            <a:ext cx="455238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40156" y="5990957"/>
            <a:ext cx="455238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72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010787"/>
            <a:ext cx="6829425" cy="156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148478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6068831"/>
            <a:ext cx="53285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86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42" r="289"/>
          <a:stretch/>
        </p:blipFill>
        <p:spPr>
          <a:xfrm>
            <a:off x="263352" y="1268760"/>
            <a:ext cx="11305256" cy="54509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069122"/>
            <a:ext cx="8424936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952297"/>
            <a:ext cx="9577064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895001"/>
            <a:ext cx="9577064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76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633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70272"/>
            <a:ext cx="10155188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292145"/>
            <a:ext cx="10155188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11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729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0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3442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2010" y="1838224"/>
            <a:ext cx="11214630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986" y="2780928"/>
            <a:ext cx="11214630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986" y="3718479"/>
            <a:ext cx="11214630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96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021" y="3206376"/>
            <a:ext cx="10998606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997" y="4149080"/>
            <a:ext cx="11214630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57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9448800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650135"/>
            <a:ext cx="11096625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2060848"/>
            <a:ext cx="34563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3484534"/>
            <a:ext cx="54006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5343383"/>
            <a:ext cx="511256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79676" y="6088455"/>
            <a:ext cx="752483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7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823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265" y="1456849"/>
            <a:ext cx="11214630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241" y="2399553"/>
            <a:ext cx="11214630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241" y="3452849"/>
            <a:ext cx="11214630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77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97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1600"/>
            <a:ext cx="116490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39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09" y="4017293"/>
            <a:ext cx="118205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09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7472"/>
            <a:ext cx="10775898" cy="55611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860032"/>
            <a:ext cx="1872208" cy="505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06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014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204864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4276732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33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681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32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871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86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179092"/>
            <a:ext cx="10404748" cy="68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3188" y="4174788"/>
            <a:ext cx="10404748" cy="68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34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7772" y="2240430"/>
            <a:ext cx="10404748" cy="68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212976"/>
            <a:ext cx="10404748" cy="68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73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833134"/>
            <a:ext cx="105868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501008"/>
            <a:ext cx="1058686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66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348880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5" y="2438890"/>
            <a:ext cx="1087141" cy="486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236298"/>
            <a:ext cx="1656184" cy="666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3266408"/>
            <a:ext cx="4824536" cy="636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208572"/>
            <a:ext cx="936104" cy="666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86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26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4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9187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639" y="4067463"/>
            <a:ext cx="11163300" cy="2771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1465" y="2342623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328498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5" y="5108972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605133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10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437112"/>
            <a:ext cx="36724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9453" y="4365104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445224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6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204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282460"/>
            <a:ext cx="2160240" cy="570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1123" y="2282460"/>
            <a:ext cx="814687" cy="570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291185"/>
            <a:ext cx="3600400" cy="627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5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407336"/>
            <a:ext cx="352839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2403" y="4407336"/>
            <a:ext cx="317745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445224"/>
            <a:ext cx="266429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19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0</Words>
  <Application>Microsoft Office PowerPoint</Application>
  <PresentationFormat>宽屏</PresentationFormat>
  <Paragraphs>0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2026-01-24T08:21:45Z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