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734175" cy="106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780928"/>
            <a:ext cx="3771900" cy="154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14450"/>
            <a:ext cx="117157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772816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79832" y="2348880"/>
            <a:ext cx="8887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899236"/>
            <a:ext cx="8887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70896" y="2899236"/>
            <a:ext cx="8887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87180" y="2899236"/>
            <a:ext cx="8887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70920" y="3993489"/>
            <a:ext cx="1176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21381" y="3993489"/>
            <a:ext cx="7324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1544" y="4534828"/>
            <a:ext cx="6659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45330" y="4523310"/>
            <a:ext cx="1176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82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870938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40337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085184"/>
            <a:ext cx="11521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606044"/>
            <a:ext cx="11521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82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553" y="6151171"/>
            <a:ext cx="11521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83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76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1340768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6037918"/>
            <a:ext cx="47525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327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34750" cy="522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807541"/>
            <a:ext cx="11521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420999"/>
            <a:ext cx="11521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80352"/>
            <a:ext cx="11521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793810"/>
            <a:ext cx="11521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1178" y="5372543"/>
            <a:ext cx="11521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1178" y="5974427"/>
            <a:ext cx="11521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347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2026-01-24T07:39:19Z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