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1737" y="2967037"/>
            <a:ext cx="72485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42975"/>
            <a:ext cx="10229850" cy="5915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3872" y="919719"/>
            <a:ext cx="10015434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74225" y="1947306"/>
            <a:ext cx="1014904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80265" y="3972335"/>
            <a:ext cx="1014904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011" y="5013176"/>
            <a:ext cx="1014904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74225" y="2977453"/>
            <a:ext cx="1014904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71011" y="6101196"/>
            <a:ext cx="10149041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812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5236" y="1270741"/>
            <a:ext cx="10803332" cy="563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78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08720"/>
            <a:ext cx="10277475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13307" y="2924944"/>
            <a:ext cx="1780531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3752" y="4005064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65362" y="4005064"/>
            <a:ext cx="2592288" cy="64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567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37272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2463" y="2420888"/>
            <a:ext cx="867669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3429000"/>
            <a:ext cx="45365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0890" y="3429000"/>
            <a:ext cx="2759686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51584" y="4509120"/>
            <a:ext cx="1872208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2124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449050" cy="3400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964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82425" cy="4610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6380" y="5878860"/>
            <a:ext cx="11763375" cy="87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595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91950" cy="536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6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15750" cy="535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902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4780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53850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79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68150" cy="500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27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801475" cy="430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401" y="5949280"/>
            <a:ext cx="11763375" cy="64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8397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5391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18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87175" cy="5419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925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21288"/>
            <a:ext cx="11801475" cy="66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441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25275" cy="4629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113609"/>
            <a:ext cx="11782425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92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947317"/>
            <a:ext cx="10669538" cy="5900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76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79376" y="1330897"/>
            <a:ext cx="11111110" cy="5506516"/>
            <a:chOff x="263352" y="1340768"/>
            <a:chExt cx="11499402" cy="5726732"/>
          </a:xfrm>
        </p:grpSpPr>
        <p:grpSp>
          <p:nvGrpSpPr>
            <p:cNvPr id="4" name="组合 3"/>
            <p:cNvGrpSpPr/>
            <p:nvPr/>
          </p:nvGrpSpPr>
          <p:grpSpPr>
            <a:xfrm>
              <a:off x="263352" y="1340768"/>
              <a:ext cx="11499402" cy="5098082"/>
              <a:chOff x="263352" y="1268760"/>
              <a:chExt cx="11687175" cy="5271070"/>
            </a:xfrm>
          </p:grpSpPr>
          <p:pic>
            <p:nvPicPr>
              <p:cNvPr id="2" name="图片 1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63352" y="1268760"/>
                <a:ext cx="11687175" cy="4543425"/>
              </a:xfrm>
              <a:prstGeom prst="rect">
                <a:avLst/>
              </a:prstGeom>
            </p:spPr>
          </p:pic>
          <p:pic>
            <p:nvPicPr>
              <p:cNvPr id="3" name="图片 2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3352" y="5949280"/>
                <a:ext cx="8305800" cy="590550"/>
              </a:xfrm>
              <a:prstGeom prst="rect">
                <a:avLst/>
              </a:prstGeom>
            </p:spPr>
          </p:pic>
        </p:grpSp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590554" y="6438850"/>
              <a:ext cx="6172200" cy="6286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07509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29720"/>
            <a:ext cx="10448180" cy="5728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91744" y="2060848"/>
            <a:ext cx="720080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54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220450" cy="3524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560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441" y="3259215"/>
            <a:ext cx="1107142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593" y="4184153"/>
            <a:ext cx="112191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424" y="5142597"/>
            <a:ext cx="112191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1067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49075" cy="5133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059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84784"/>
            <a:ext cx="1130617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4414" y="1478332"/>
            <a:ext cx="1107142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0566" y="2403270"/>
            <a:ext cx="112191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1368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77675" cy="3667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40441" y="3305515"/>
            <a:ext cx="1107142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6593" y="4230453"/>
            <a:ext cx="112191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465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628800"/>
            <a:ext cx="112204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6728" y="1639043"/>
            <a:ext cx="1107142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880" y="2563981"/>
            <a:ext cx="112191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2711" y="3522425"/>
            <a:ext cx="112191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341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72900" cy="4600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9138" y="3273810"/>
            <a:ext cx="1107142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5290" y="4198748"/>
            <a:ext cx="112191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5121" y="5157192"/>
            <a:ext cx="112191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397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23950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27489" y="1415339"/>
            <a:ext cx="11071428" cy="62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3641" y="2340277"/>
            <a:ext cx="112191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3472" y="3298721"/>
            <a:ext cx="112191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3472" y="4259419"/>
            <a:ext cx="112191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1472" y="5187229"/>
            <a:ext cx="11219123" cy="637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26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5429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413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3645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95280" y="3645024"/>
            <a:ext cx="90517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36160" y="4437112"/>
            <a:ext cx="1759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88711" y="4437112"/>
            <a:ext cx="13117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7611" y="5229200"/>
            <a:ext cx="51184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839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005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6280" y="2314891"/>
            <a:ext cx="34051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7408" y="3049158"/>
            <a:ext cx="9001000" cy="43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66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39575" cy="3781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233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58525" cy="3038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47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052736"/>
            <a:ext cx="8724900" cy="5191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939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2026-01-24T04:54:14Z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