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3024187"/>
            <a:ext cx="502920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460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544" y="6200775"/>
            <a:ext cx="1169670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320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78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28725"/>
            <a:ext cx="11791950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73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3552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252" y="5085184"/>
            <a:ext cx="11753850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080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776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28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1666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140968"/>
            <a:ext cx="116395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674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3667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5008100"/>
            <a:ext cx="11763375" cy="1838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4114302"/>
            <a:ext cx="7056784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5943102"/>
            <a:ext cx="10513168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847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1" y="3207668"/>
            <a:ext cx="11028437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150246"/>
            <a:ext cx="11028437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594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49100" cy="3638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2881" y="3230818"/>
            <a:ext cx="11028437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6858" y="4173396"/>
            <a:ext cx="11028437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553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36332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7" y="1576490"/>
            <a:ext cx="11161241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2519068"/>
            <a:ext cx="11377264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4" y="3491341"/>
            <a:ext cx="11377264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813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319212"/>
            <a:ext cx="119348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74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4925"/>
            <a:ext cx="11772900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0226" y="4142606"/>
            <a:ext cx="11028437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4203" y="5085184"/>
            <a:ext cx="11244460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4203" y="6022733"/>
            <a:ext cx="11244460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25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45811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5961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71703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15899" y="3717032"/>
            <a:ext cx="50829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81223" y="4490864"/>
            <a:ext cx="96244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80176" y="4490864"/>
            <a:ext cx="96244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551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141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786036"/>
            <a:ext cx="11830050" cy="3781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2050380"/>
            <a:ext cx="43924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49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37285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1412776"/>
            <a:ext cx="546819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204864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318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939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471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6055643"/>
            <a:ext cx="11534775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735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09675"/>
            <a:ext cx="11715750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799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2026-01-24T04:35:11Z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