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328862"/>
            <a:ext cx="58102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19237"/>
            <a:ext cx="11287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454" y="1502434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437" y="2518112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37" y="3467236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7" y="4474234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40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800" y="4392263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783" y="5407941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5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869210"/>
            <a:ext cx="75723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70199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6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4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83646"/>
            <a:ext cx="59046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3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033" y="3419989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16" y="4435667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948" y="5551620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195" y="4537729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178" y="5553407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8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414210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149080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883950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566858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469" y="1392079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326" y="2451267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23710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00155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515" y="1461097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444" y="2529071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45024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0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2881312"/>
            <a:ext cx="26289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472"/>
            <a:ext cx="10426152" cy="5610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088014"/>
            <a:ext cx="3240360" cy="493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01317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602128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91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5059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3628"/>
            <a:ext cx="2664296" cy="64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420888"/>
            <a:ext cx="2664296" cy="64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429000"/>
            <a:ext cx="3745310" cy="64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440116"/>
            <a:ext cx="3745310" cy="64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5419846"/>
            <a:ext cx="3745310" cy="64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0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442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4127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489222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0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356992"/>
            <a:ext cx="216024" cy="66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9177" y="3356992"/>
            <a:ext cx="216024" cy="66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398714"/>
            <a:ext cx="216024" cy="66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9177" y="4352415"/>
            <a:ext cx="216024" cy="66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59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208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8519" y="2420888"/>
            <a:ext cx="8585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2900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2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72264"/>
            <a:ext cx="2232248" cy="688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720080" cy="688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7476" y="4221087"/>
            <a:ext cx="2232248" cy="688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127058" cy="5715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75463"/>
            <a:ext cx="26642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149080"/>
            <a:ext cx="26642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0836" y="5089063"/>
            <a:ext cx="541363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2485" y="5903932"/>
            <a:ext cx="541363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10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77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1277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13285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862061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556542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68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69" y="3038475"/>
            <a:ext cx="1128712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514" y="3019441"/>
            <a:ext cx="1136557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444" y="4052690"/>
            <a:ext cx="115171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736" y="5017687"/>
            <a:ext cx="115171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736" y="6036259"/>
            <a:ext cx="115171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77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877" y="4855493"/>
            <a:ext cx="6743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6743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8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19"/>
            <a:ext cx="10513168" cy="59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51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04038"/>
            <a:ext cx="2880320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67765" y="1304038"/>
            <a:ext cx="725054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76872"/>
            <a:ext cx="3672408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5" y="2348880"/>
            <a:ext cx="4312643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284984"/>
            <a:ext cx="2376263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3494" y="4293096"/>
            <a:ext cx="6548810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2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454" y="3294572"/>
            <a:ext cx="1136557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27821"/>
            <a:ext cx="115171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288522"/>
            <a:ext cx="115171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88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454" y="3294572"/>
            <a:ext cx="1136557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57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753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7842" y="1988840"/>
            <a:ext cx="1883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2910" y="1988840"/>
            <a:ext cx="1883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7842" y="2741195"/>
            <a:ext cx="1883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6449" y="2741195"/>
            <a:ext cx="1883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149080"/>
            <a:ext cx="10947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5372" y="4856951"/>
            <a:ext cx="17083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4856951"/>
            <a:ext cx="17083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6787" y="4856951"/>
            <a:ext cx="111551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19745" y="4856951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5575107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43672" y="5575107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4680" y="5575107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38285" y="5575107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0639" y="6293263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52118" y="6293263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0529" y="6293263"/>
            <a:ext cx="96946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85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0892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5495" y="270892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5706" y="2708920"/>
            <a:ext cx="1469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44246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4210" y="3298025"/>
            <a:ext cx="1944216" cy="54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3980492"/>
            <a:ext cx="1944216" cy="54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3094" y="3980492"/>
            <a:ext cx="1944216" cy="54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91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0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09675"/>
            <a:ext cx="109632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6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11885"/>
            <a:ext cx="9361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4087402"/>
            <a:ext cx="10906125" cy="1467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3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83" y="4365104"/>
            <a:ext cx="1124902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5800" y="4357538"/>
            <a:ext cx="111050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783" y="5373216"/>
            <a:ext cx="1125315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42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