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237" y="2943225"/>
            <a:ext cx="53435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348880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0242" y="2348880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40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391123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3711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9316" y="4437112"/>
            <a:ext cx="59210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15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284984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3829" y="3284984"/>
            <a:ext cx="15127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93096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11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76676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714500"/>
            <a:ext cx="10163175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3118543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149080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109779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36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57248"/>
            <a:ext cx="9652742" cy="5994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052736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1052736"/>
            <a:ext cx="11438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2075458"/>
            <a:ext cx="158417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4015854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6042" y="4015854"/>
            <a:ext cx="10919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4986207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47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631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700808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708920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96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19" y="4365104"/>
            <a:ext cx="112014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395180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9064" y="2395180"/>
            <a:ext cx="26875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7" y="3401207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4552" y="4372259"/>
            <a:ext cx="85206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7" y="5389638"/>
            <a:ext cx="360039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7928" y="5389638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57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109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1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71404"/>
            <a:ext cx="9387928" cy="60865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727898"/>
            <a:ext cx="352839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771404"/>
            <a:ext cx="86409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1556792"/>
            <a:ext cx="316835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44365" y="3945548"/>
            <a:ext cx="2671515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8264" y="3945548"/>
            <a:ext cx="2671515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2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0542" cy="5509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40768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6428" y="1340768"/>
            <a:ext cx="8374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27687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6677" y="3284984"/>
            <a:ext cx="21395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5685" y="4239544"/>
            <a:ext cx="139188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4233423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76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7178"/>
            <a:ext cx="11364618" cy="554082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88088" y="2276872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5526" y="2276872"/>
            <a:ext cx="8711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21297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5157192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91942" y="5157192"/>
            <a:ext cx="20206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60932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06442" y="6093296"/>
            <a:ext cx="24414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56640" y="6093296"/>
            <a:ext cx="24414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87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01475" cy="5524500"/>
            <a:chOff x="191344" y="1268760"/>
            <a:chExt cx="11801475" cy="5524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01475" cy="464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5244" y="5916960"/>
              <a:ext cx="11077575" cy="876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064552" y="1293137"/>
            <a:ext cx="92826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244" y="2276872"/>
            <a:ext cx="23724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0347" y="2276872"/>
            <a:ext cx="207247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1" y="3259609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135" y="4253953"/>
            <a:ext cx="26002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3952" y="6067078"/>
            <a:ext cx="26002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05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6354"/>
            <a:ext cx="11035356" cy="55316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348880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2986" y="2348880"/>
            <a:ext cx="425148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7" y="4315408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1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1363247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798" y="2348880"/>
            <a:ext cx="159873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392761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7512" y="4392761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39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36336" cy="54421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49080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0435" y="4149080"/>
            <a:ext cx="251182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40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0888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1459" y="2420888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43711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443711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6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376679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360527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77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5360" y="4217084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360" y="5200932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066" y="4268502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066" y="5252350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00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952" y="3309248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952" y="4293096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95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744" y="3271965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744" y="4255813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6744" y="5274385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8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348880"/>
            <a:ext cx="24414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6239" y="2348880"/>
            <a:ext cx="5124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5699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8518" y="3356992"/>
            <a:ext cx="24374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3356992"/>
            <a:ext cx="24374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91201" y="3356992"/>
            <a:ext cx="737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429309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7768" y="4327933"/>
            <a:ext cx="24374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54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323172"/>
            <a:ext cx="27909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5699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6978" y="3354656"/>
            <a:ext cx="32229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68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365104"/>
            <a:ext cx="8943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301208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529987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1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5656" y="3281015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3423" y="4221088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96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48880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56992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8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82783" y="2348880"/>
            <a:ext cx="29386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1" y="335699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356992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33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91950" cy="27146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1849" y="4149080"/>
            <a:ext cx="11782425" cy="1676938"/>
            <a:chOff x="128861" y="4030018"/>
            <a:chExt cx="11782425" cy="167693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861" y="4030018"/>
              <a:ext cx="11782425" cy="809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4859231"/>
              <a:ext cx="6048375" cy="8477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951009" y="2276872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4552" y="2276872"/>
            <a:ext cx="8597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27519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09497" y="4265860"/>
            <a:ext cx="28017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4413" y="5063505"/>
            <a:ext cx="9231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9656" y="5052392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13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2026-01-24T09:47:30Z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