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51911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17032"/>
            <a:ext cx="45815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7" y="5445224"/>
            <a:ext cx="11658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5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6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9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22" y="3284984"/>
            <a:ext cx="1177290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72" y="5271427"/>
            <a:ext cx="117157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3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22" y="1247087"/>
            <a:ext cx="10783838" cy="557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9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63622" cy="546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2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20" y="4221088"/>
            <a:ext cx="1178242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481" y="6086475"/>
            <a:ext cx="117729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8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9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6837"/>
            <a:ext cx="117729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76350"/>
            <a:ext cx="116109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5373216"/>
            <a:ext cx="117157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-277" b="8398"/>
          <a:stretch/>
        </p:blipFill>
        <p:spPr>
          <a:xfrm>
            <a:off x="223836" y="6106641"/>
            <a:ext cx="11776820" cy="7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5608" cy="543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919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13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657840" cy="5487416"/>
            <a:chOff x="313693" y="1340768"/>
            <a:chExt cx="11232592" cy="64659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1092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693" y="4149080"/>
              <a:ext cx="11153775" cy="365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228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98141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212879"/>
            <a:ext cx="98141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64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1689"/>
            <a:ext cx="117252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25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132451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488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3272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0917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40459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2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822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696" y="1419124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79" y="244348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679" y="34504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8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363200" cy="3152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425" y="148345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265997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384976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5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81128"/>
            <a:ext cx="1126807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707" y="460334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98" y="5805264"/>
            <a:ext cx="1118525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0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9609" y="1651015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608" y="2852936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608" y="4045129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608" y="5248896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19200"/>
            <a:ext cx="111728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5" y="1271279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7320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65393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6916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6061353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00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680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193" y="1239159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192" y="244108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192" y="3633273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192" y="483704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192" y="6006083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2356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214" y="202356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1750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251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7856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3485325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58649" y="3485325"/>
            <a:ext cx="9055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4149080"/>
            <a:ext cx="9055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6189" y="5436906"/>
            <a:ext cx="530784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3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09" y="1454243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608" y="2656164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7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5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18" r="-544"/>
          <a:stretch/>
        </p:blipFill>
        <p:spPr>
          <a:xfrm>
            <a:off x="201788" y="1268760"/>
            <a:ext cx="11377264" cy="19187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550" r="96"/>
          <a:stretch/>
        </p:blipFill>
        <p:spPr>
          <a:xfrm>
            <a:off x="768177" y="3261834"/>
            <a:ext cx="10800431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3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48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9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9156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135" y="1397309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134" y="259923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134" y="3846270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417" y="5157192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9609" y="1419520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608" y="2621441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130" y="3841959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608" y="5169293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65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09" y="1488965"/>
            <a:ext cx="1131068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608" y="2690886"/>
            <a:ext cx="113292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69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442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540928"/>
            <a:ext cx="108775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489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2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65093"/>
            <a:ext cx="118967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9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