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3429000"/>
            <a:ext cx="4305300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526732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492896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57301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2508" y="4575444"/>
            <a:ext cx="1631883" cy="725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5733256"/>
            <a:ext cx="1631883" cy="725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4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2011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48478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2564904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3606625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4717794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91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99172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559796"/>
            <a:ext cx="2304256" cy="789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2606057"/>
            <a:ext cx="2808312" cy="789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51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4462"/>
            <a:ext cx="117919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8401" y="3501008"/>
            <a:ext cx="100935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653136"/>
            <a:ext cx="10228224" cy="606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39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99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6353" y="2311597"/>
            <a:ext cx="100935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63725"/>
            <a:ext cx="10228224" cy="606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49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442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8361" y="2444038"/>
            <a:ext cx="100935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96166"/>
            <a:ext cx="10228224" cy="606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81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1081"/>
            <a:ext cx="10559106" cy="60276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603122"/>
            <a:ext cx="136815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505948"/>
            <a:ext cx="2304256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3349" y="3505948"/>
            <a:ext cx="73088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2206" y="4381142"/>
            <a:ext cx="73088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936" y="4381142"/>
            <a:ext cx="73088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3085" y="5297989"/>
            <a:ext cx="2586851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4893" y="5297989"/>
            <a:ext cx="75572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23592" y="6159162"/>
            <a:ext cx="75572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35835" y="6159162"/>
            <a:ext cx="235245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52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4293096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5229200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545" y="5229200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3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348880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7847" y="2348880"/>
            <a:ext cx="19168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284984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90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55316" y="2348880"/>
            <a:ext cx="15052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356992"/>
            <a:ext cx="15052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3212976"/>
            <a:ext cx="25922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3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3620595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437112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5201041"/>
            <a:ext cx="4752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23692" y="5977397"/>
            <a:ext cx="4752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76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6086" y="3356992"/>
            <a:ext cx="295621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1673" y="3304066"/>
            <a:ext cx="132886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6510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13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42088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5757" y="242088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4290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9332" y="3429000"/>
            <a:ext cx="486903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99006" y="3429000"/>
            <a:ext cx="10526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443711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0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823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425" y="1532421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723" y="253207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724" y="350100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39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186" y="2060848"/>
            <a:ext cx="1111567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887" y="3009241"/>
            <a:ext cx="109479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185" y="397417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8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7775"/>
            <a:ext cx="1174432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3710" y="3184151"/>
            <a:ext cx="109479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008" y="414908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008" y="507505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008" y="609362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04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46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306" y="6165304"/>
            <a:ext cx="116109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67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1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17" y="1223526"/>
            <a:ext cx="11600946" cy="56344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22108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10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4869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52897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2204864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2934069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3698689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5405" y="4483568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81294" y="5291990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ild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1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5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84984"/>
            <a:ext cx="9277350" cy="1504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520" y="4285878"/>
            <a:ext cx="81369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1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25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6327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708" y="1586509"/>
            <a:ext cx="109479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006" y="255143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1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5610" y="4264271"/>
            <a:ext cx="109479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908" y="522920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66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04962"/>
            <a:ext cx="108966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341" y="1599955"/>
            <a:ext cx="109479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639" y="256488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341" y="3521352"/>
            <a:ext cx="109479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639" y="448628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81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46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08870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4492" y="1729858"/>
            <a:ext cx="1094797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790" y="269478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790" y="369021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4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62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92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6391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412776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204864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3015092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3807180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4571110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19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679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924944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475952"/>
            <a:ext cx="33843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30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535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179156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7634" y="2971244"/>
            <a:ext cx="33944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1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060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92896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599488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7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93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7" y="1196752"/>
            <a:ext cx="96606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19560"/>
            <a:ext cx="11089232" cy="1554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46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1</Words>
  <Application>Microsoft Office PowerPoint</Application>
  <PresentationFormat>宽屏</PresentationFormat>
  <Paragraphs>1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2026-01-24T06:05:51Z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