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7"/>
  </p:notesMasterIdLst>
  <p:handoutMasterIdLst>
    <p:handoutMasterId r:id="rId68"/>
  </p:handoutMasterIdLst>
  <p:sldIdLst>
    <p:sldId id="302" r:id="rId2"/>
    <p:sldId id="303" r:id="rId3"/>
    <p:sldId id="304" r:id="rId4"/>
    <p:sldId id="305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41" r:id="rId41"/>
    <p:sldId id="342" r:id="rId42"/>
    <p:sldId id="343" r:id="rId43"/>
    <p:sldId id="344" r:id="rId44"/>
    <p:sldId id="345" r:id="rId45"/>
    <p:sldId id="346" r:id="rId46"/>
    <p:sldId id="347" r:id="rId47"/>
    <p:sldId id="348" r:id="rId48"/>
    <p:sldId id="349" r:id="rId49"/>
    <p:sldId id="350" r:id="rId50"/>
    <p:sldId id="351" r:id="rId51"/>
    <p:sldId id="352" r:id="rId52"/>
    <p:sldId id="353" r:id="rId53"/>
    <p:sldId id="354" r:id="rId54"/>
    <p:sldId id="355" r:id="rId55"/>
    <p:sldId id="356" r:id="rId56"/>
    <p:sldId id="357" r:id="rId57"/>
    <p:sldId id="358" r:id="rId58"/>
    <p:sldId id="359" r:id="rId59"/>
    <p:sldId id="360" r:id="rId60"/>
    <p:sldId id="361" r:id="rId61"/>
    <p:sldId id="362" r:id="rId62"/>
    <p:sldId id="363" r:id="rId63"/>
    <p:sldId id="364" r:id="rId64"/>
    <p:sldId id="365" r:id="rId65"/>
    <p:sldId id="366" r:id="rId66"/>
  </p:sldIdLst>
  <p:sldSz cx="12192000" cy="6858000"/>
  <p:notesSz cx="6858000" cy="9144000"/>
  <p:custDataLst>
    <p:tags r:id="rId6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2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pn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2981325"/>
            <a:ext cx="9382125" cy="895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25478"/>
            <a:ext cx="116490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2852936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15680" y="4941168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01544" y="4941168"/>
            <a:ext cx="2448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321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106150" cy="3333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16080" y="2132856"/>
            <a:ext cx="252028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365190" y="3573016"/>
            <a:ext cx="3378881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6247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052736"/>
            <a:ext cx="10798372" cy="565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4890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44300" cy="4591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6093296"/>
            <a:ext cx="11582400" cy="49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467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25250" cy="4762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360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695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965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91925" cy="4000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5747" y="5371927"/>
            <a:ext cx="11639550" cy="1190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6395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7400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58600" cy="4629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59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9719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9577" y="5312693"/>
            <a:ext cx="11087100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1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800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602" y="6235620"/>
            <a:ext cx="11525250" cy="59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525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12299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75913" y="2792503"/>
            <a:ext cx="9937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79375" y="3407506"/>
            <a:ext cx="11085959" cy="27868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8589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8240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1504" y="1988840"/>
            <a:ext cx="504056" cy="5040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8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4752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433" y="2658248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889" y="339661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889" y="410267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889" y="479715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889" y="548005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205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20500" cy="4695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648" y="6165304"/>
            <a:ext cx="11449050" cy="504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39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15725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8604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20500" cy="4686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81" y="6027068"/>
            <a:ext cx="11553825" cy="61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31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412776"/>
            <a:ext cx="11601450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507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10975" cy="538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00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15725" cy="544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23302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1340768"/>
            <a:ext cx="9401175" cy="4676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9325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75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63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72875" cy="473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35265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490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42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610975" cy="472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023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553825" cy="4724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072" y="6165304"/>
            <a:ext cx="11582400" cy="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6374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537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069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44300" cy="2676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6747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563350" cy="3295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364" y="4869160"/>
            <a:ext cx="10925175" cy="128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688288" y="1412776"/>
            <a:ext cx="504056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40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906125" cy="18383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3179093"/>
            <a:ext cx="10953750" cy="3400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919536" y="2636912"/>
            <a:ext cx="9801622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1424" y="3184546"/>
            <a:ext cx="10809734" cy="33949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024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93447"/>
            <a:ext cx="11553825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90433" y="2611948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7889" y="335031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889" y="405637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889" y="475085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57889" y="546848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889" y="622083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678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84784"/>
            <a:ext cx="11553825" cy="4133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2658" y="2773674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0114" y="353519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0114" y="424124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0114" y="493572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603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5408550"/>
            <a:ext cx="11572875" cy="135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71464" y="41490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7585" y="414908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80941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328" y="5384176"/>
            <a:ext cx="2016224" cy="4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292653" y="6084825"/>
            <a:ext cx="2016224" cy="4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7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556792"/>
            <a:ext cx="11029950" cy="200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27944" y="1394988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5400" y="215650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00" y="286256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250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06200" cy="4857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2435" y="2635098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9891" y="339661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891" y="410267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9891" y="479715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9891" y="552635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605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10394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3742" y="1475771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1198" y="223728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1198" y="2943343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1198" y="3637825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1198" y="436703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702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88640"/>
            <a:ext cx="7181850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6" y="1628800"/>
            <a:ext cx="6867525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139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260" y="4712618"/>
            <a:ext cx="11620500" cy="13525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260" y="6165304"/>
            <a:ext cx="11582400" cy="552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866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66837"/>
            <a:ext cx="11639550" cy="4124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8850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19212"/>
            <a:ext cx="11620500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07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109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7579" y="2692114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5035" y="345363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5035" y="4159686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9542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96700" cy="3448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4941168"/>
            <a:ext cx="7934325" cy="60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21518" y="2132856"/>
            <a:ext cx="5700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2765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412776"/>
            <a:ext cx="10925175" cy="5257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80" y="5013176"/>
            <a:ext cx="10081120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8001" y="5625852"/>
            <a:ext cx="10892533" cy="1044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326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95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544272" y="1988840"/>
            <a:ext cx="698891" cy="4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5520" y="3356992"/>
            <a:ext cx="10127382" cy="493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7408" y="4005064"/>
            <a:ext cx="11135494" cy="12241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6532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06200" cy="4114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1268760"/>
            <a:ext cx="570025" cy="432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832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4663" y="2667483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82119" y="342900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663" y="4820374"/>
            <a:ext cx="10669969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8749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81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52563" y="2667483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0019" y="342900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019" y="412348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0019" y="484111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84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658600" cy="4619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48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176" y="3284984"/>
            <a:ext cx="115443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89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333500"/>
            <a:ext cx="10982325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80045" y="1227323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501" y="198884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7501" y="269489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7501" y="3400950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47501" y="407228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7501" y="4801487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8950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82400" cy="2714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79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268760"/>
            <a:ext cx="10541134" cy="497069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0187" y="6239450"/>
            <a:ext cx="10315575" cy="590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75520" y="28529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5440" y="3516210"/>
            <a:ext cx="936104" cy="360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520" y="462386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301208"/>
            <a:ext cx="9361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278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5538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2915" y="3393584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278" y="4099072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8917" y="481551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491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0944225" cy="2695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77390" y="1488881"/>
            <a:ext cx="10795645" cy="516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0753" y="219436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91081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570568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418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63352" y="1268760"/>
            <a:ext cx="10990782" cy="2093912"/>
            <a:chOff x="191344" y="1340768"/>
            <a:chExt cx="11763747" cy="2514600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72875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9416" y="2664743"/>
              <a:ext cx="11115675" cy="1190625"/>
            </a:xfrm>
            <a:prstGeom prst="rect">
              <a:avLst/>
            </a:prstGeom>
          </p:spPr>
        </p:pic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55440" y="3370355"/>
            <a:ext cx="9797786" cy="3325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377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84784"/>
            <a:ext cx="11610975" cy="2638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368" y="4221088"/>
            <a:ext cx="108204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9152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1010900" cy="194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11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412776"/>
            <a:ext cx="10887075" cy="4991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471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340768"/>
            <a:ext cx="10991850" cy="502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7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1340768"/>
            <a:ext cx="10915650" cy="4324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3811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68760"/>
            <a:ext cx="10292802" cy="5416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058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556792"/>
            <a:ext cx="11087100" cy="1371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511" y="1538092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9692" y="2238528"/>
            <a:ext cx="10939661" cy="5798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216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84784"/>
            <a:ext cx="11696700" cy="1924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501" y="3408834"/>
            <a:ext cx="5856386" cy="3354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987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1163300" cy="2771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7511" y="1526517"/>
            <a:ext cx="11042981" cy="5677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4967" y="2264884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4967" y="2970939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4967" y="3665421"/>
            <a:ext cx="10939661" cy="5271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2944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403</TotalTime>
  <Words>0</Words>
  <Application>Microsoft Office PowerPoint</Application>
  <PresentationFormat>宽屏</PresentationFormat>
  <Paragraphs>0</Paragraphs>
  <Slides>65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91</cp:revision>
  <dcterms:created xsi:type="dcterms:W3CDTF">2015-09-16T06:44:00Z</dcterms:created>
  <dcterms:modified xsi:type="dcterms:W3CDTF">2026-01-24T03:19:47Z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