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2957512"/>
            <a:ext cx="66198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47002" cy="538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98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40768"/>
            <a:ext cx="83534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64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10334625" cy="545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5977" y="1198200"/>
            <a:ext cx="10118601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7965" y="2136198"/>
            <a:ext cx="10226613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7965" y="3074196"/>
            <a:ext cx="10226613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7965" y="4023320"/>
            <a:ext cx="10118601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17965" y="4926147"/>
            <a:ext cx="10118601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17965" y="5875269"/>
            <a:ext cx="10118601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50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537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89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908720"/>
            <a:ext cx="9827616" cy="5695404"/>
            <a:chOff x="839416" y="764704"/>
            <a:chExt cx="10334625" cy="6257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764704"/>
              <a:ext cx="10334625" cy="552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6289204"/>
              <a:ext cx="7315200" cy="733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952759" y="908720"/>
            <a:ext cx="8218329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5865" y="1743769"/>
            <a:ext cx="8265224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2578818"/>
            <a:ext cx="8265224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2759" y="3492292"/>
            <a:ext cx="8786453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1624" y="4312941"/>
            <a:ext cx="8786453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11624" y="5204190"/>
            <a:ext cx="8786453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42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068960"/>
            <a:ext cx="103346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54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2965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23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5126"/>
            <a:ext cx="9939570" cy="60928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8" y="1579942"/>
            <a:ext cx="9198728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9639" y="2544948"/>
            <a:ext cx="9296921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3408" y="5168095"/>
            <a:ext cx="9198728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39639" y="6063652"/>
            <a:ext cx="9296921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81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81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870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915" y="3182035"/>
            <a:ext cx="10118601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4903" y="4120033"/>
            <a:ext cx="10226613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903" y="5058031"/>
            <a:ext cx="10226613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903" y="6007155"/>
            <a:ext cx="10118601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93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89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633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2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3632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293206"/>
            <a:ext cx="3234408" cy="639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221088"/>
            <a:ext cx="8923040" cy="639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5112339"/>
            <a:ext cx="3096344" cy="639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95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29652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077072"/>
            <a:ext cx="511492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62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632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348880"/>
            <a:ext cx="2154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212976"/>
            <a:ext cx="64087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23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680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2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487" r="662"/>
          <a:stretch/>
        </p:blipFill>
        <p:spPr>
          <a:xfrm>
            <a:off x="1199456" y="620688"/>
            <a:ext cx="8640958" cy="27052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82892"/>
            <a:ext cx="102965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1434" y="5030742"/>
            <a:ext cx="10423158" cy="702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932" y="5888106"/>
            <a:ext cx="10423158" cy="702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11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61314" cy="22746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25321"/>
            <a:ext cx="112776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97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256984" cy="594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75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680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6095" y="1203484"/>
            <a:ext cx="11235849" cy="702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593" y="2130298"/>
            <a:ext cx="11235849" cy="702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9593" y="3148871"/>
            <a:ext cx="11235849" cy="702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593" y="4132719"/>
            <a:ext cx="11235849" cy="702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9593" y="5162864"/>
            <a:ext cx="11235849" cy="702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660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85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412776"/>
            <a:ext cx="57435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92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103346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79" y="1194858"/>
            <a:ext cx="10118601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7467" y="2132856"/>
            <a:ext cx="10226613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7467" y="3070854"/>
            <a:ext cx="10226613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7467" y="4019978"/>
            <a:ext cx="10118601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7467" y="4992251"/>
            <a:ext cx="10118601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07467" y="5906651"/>
            <a:ext cx="10118601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31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36320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959" y="1506823"/>
            <a:ext cx="10118601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947" y="2444821"/>
            <a:ext cx="10226613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947" y="3382819"/>
            <a:ext cx="10226613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9947" y="4331943"/>
            <a:ext cx="10118601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02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442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7033" y="3212976"/>
            <a:ext cx="10118601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49080"/>
            <a:ext cx="10226613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08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99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293095"/>
            <a:ext cx="648072" cy="581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1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17" y="1268760"/>
            <a:ext cx="1035367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019" y="4916835"/>
            <a:ext cx="99060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4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2026-01-24T09:32:42Z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