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030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547937"/>
            <a:ext cx="111823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439" r="621"/>
          <a:stretch/>
        </p:blipFill>
        <p:spPr>
          <a:xfrm>
            <a:off x="183182" y="1268760"/>
            <a:ext cx="11529442" cy="12519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430" y="2509117"/>
            <a:ext cx="7064946" cy="423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0105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55" y="2852936"/>
            <a:ext cx="112109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164774"/>
            <a:ext cx="9968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940500"/>
            <a:ext cx="35283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1016" y="4375096"/>
            <a:ext cx="9968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063258"/>
            <a:ext cx="6192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64502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852936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730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573016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4273294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013176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4710" y="5013176"/>
            <a:ext cx="320530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071"/>
            <a:ext cx="11037638" cy="549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69160"/>
            <a:ext cx="116395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1600"/>
            <a:ext cx="11582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5875"/>
            <a:ext cx="116300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4074443"/>
            <a:ext cx="111156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074443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797152"/>
            <a:ext cx="10981184" cy="1687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43882"/>
            <a:ext cx="648072" cy="500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4293096"/>
            <a:ext cx="10035555" cy="500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212" y="4988535"/>
            <a:ext cx="10035555" cy="500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490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25729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05588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733" y="277431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265" y="3529092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86582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15538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98" y="5731793"/>
            <a:ext cx="114681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5157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3942" y="1285340"/>
            <a:ext cx="11008642" cy="5384020"/>
            <a:chOff x="269852" y="836712"/>
            <a:chExt cx="11571707" cy="6094305"/>
          </a:xfrm>
        </p:grpSpPr>
        <p:grpSp>
          <p:nvGrpSpPr>
            <p:cNvPr id="5" name="组合 4"/>
            <p:cNvGrpSpPr/>
            <p:nvPr/>
          </p:nvGrpSpPr>
          <p:grpSpPr>
            <a:xfrm>
              <a:off x="269852" y="836712"/>
              <a:ext cx="11571707" cy="5338886"/>
              <a:chOff x="269852" y="836712"/>
              <a:chExt cx="11571707" cy="533888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834" y="836712"/>
                <a:ext cx="11515725" cy="4191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852" y="5039179"/>
                <a:ext cx="11534775" cy="5238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7477" y="5661248"/>
                <a:ext cx="11487150" cy="5143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5834" y="6273792"/>
              <a:ext cx="736282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68" y="6309320"/>
            <a:ext cx="115347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506200" cy="5438775"/>
            <a:chOff x="191344" y="1268760"/>
            <a:chExt cx="11506200" cy="5438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06200" cy="490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516" y="6174135"/>
              <a:ext cx="633412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1226"/>
            <a:ext cx="10355658" cy="562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31858" cy="56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38" y="4083968"/>
            <a:ext cx="115728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504" y="2669373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772" y="3376670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504" y="542414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772" y="613144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04693"/>
            <a:ext cx="115062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1" y="3038475"/>
            <a:ext cx="109251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6173" y="2961860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441" y="363504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173" y="428137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4441" y="498867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6173" y="557773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441" y="628503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789" y="1282251"/>
            <a:ext cx="11559402" cy="5088954"/>
            <a:chOff x="349789" y="1268760"/>
            <a:chExt cx="11559402" cy="5088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623" r="948"/>
            <a:stretch/>
          </p:blipFill>
          <p:spPr>
            <a:xfrm>
              <a:off x="349789" y="1268760"/>
              <a:ext cx="11434843" cy="436664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4491" y="5805264"/>
              <a:ext cx="10934700" cy="5524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868" y="6324600"/>
            <a:ext cx="108489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9982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3846" y="439982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140609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8489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0925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09" y="123366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177" y="191683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909" y="251845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177" y="319004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826" y="387844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094" y="456160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3094" y="518664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2773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41962"/>
            <a:ext cx="1068705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6093296"/>
            <a:ext cx="115633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47800"/>
            <a:ext cx="115347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5347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03" y="6069360"/>
            <a:ext cx="115633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14830" cy="56608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0376" y="2455613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340297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4350328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376" y="5516784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8634" y="2060848"/>
            <a:ext cx="142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0731" y="2060848"/>
            <a:ext cx="142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6030" y="4106128"/>
            <a:ext cx="94330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369806"/>
            <a:ext cx="1072782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112100"/>
            <a:ext cx="1072782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66825"/>
            <a:ext cx="1072782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874572" cy="5763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04291"/>
            <a:ext cx="9937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92071"/>
            <a:ext cx="10081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46796"/>
            <a:ext cx="1008111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860254"/>
            <a:ext cx="1008111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531585"/>
            <a:ext cx="1008111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6156618"/>
            <a:ext cx="1008111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7812"/>
            <a:ext cx="116681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608998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372030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933056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3946" y="3933056"/>
            <a:ext cx="458611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622989"/>
            <a:ext cx="69127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347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506200" cy="5343525"/>
            <a:chOff x="191344" y="1340768"/>
            <a:chExt cx="11506200" cy="5343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06200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894" y="6046118"/>
              <a:ext cx="10915650" cy="6381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32504" y="5483297"/>
            <a:ext cx="10650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894" y="6147381"/>
            <a:ext cx="747434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2298" y="6153603"/>
            <a:ext cx="9682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95573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5528" y="4221088"/>
            <a:ext cx="3620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8013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09120"/>
            <a:ext cx="1094422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502815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9945" y="5229200"/>
            <a:ext cx="91616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74732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30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199" y="1412776"/>
            <a:ext cx="1087941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199" y="2145291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4498" y="2952209"/>
            <a:ext cx="1087941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498" y="3684724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8751" y="4364320"/>
            <a:ext cx="1087941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751" y="5096835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09061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490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15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75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632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4580" y="2832863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573016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853781"/>
            <a:ext cx="26642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90497"/>
            <a:ext cx="63367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2026-01-24T01:47:59Z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