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199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96952"/>
            <a:ext cx="343852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7312"/>
            <a:ext cx="116681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9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95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177281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7013" y="1772816"/>
            <a:ext cx="13712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708920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173960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33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649075" cy="552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450912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65508"/>
            <a:ext cx="1130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30548"/>
            <a:ext cx="1130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393535"/>
            <a:ext cx="1130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3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776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86473"/>
            <a:ext cx="111252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6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096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74438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7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2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490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121092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8844" y="1332086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828" y="1797126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171" y="3762769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155" y="4227809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155" y="4713946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7155" y="5176931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7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960" y="1299590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44" y="1764630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944" y="2250767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944" y="2713752"/>
            <a:ext cx="107914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2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