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48000"/>
            <a:ext cx="73818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68" y="6131843"/>
            <a:ext cx="116300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608"/>
            <a:ext cx="11192320" cy="557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0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54" b="17019"/>
          <a:stretch/>
        </p:blipFill>
        <p:spPr>
          <a:xfrm>
            <a:off x="191344" y="1268760"/>
            <a:ext cx="11665296" cy="478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98410"/>
            <a:ext cx="11782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0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424794"/>
            <a:ext cx="1008112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2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70851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89423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07995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9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699" y="1397309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699" y="2415881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699" y="3434453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699" y="4406726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6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40301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58873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5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534" y="1615894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534" y="2634466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534" y="3653038"/>
            <a:ext cx="1123074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52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1088"/>
            <a:ext cx="94678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910894"/>
            <a:ext cx="1440160" cy="606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9584" y="4910894"/>
            <a:ext cx="380752" cy="606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600700"/>
            <a:ext cx="1224136" cy="606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7155" y="5600700"/>
            <a:ext cx="665109" cy="606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0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108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1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9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1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79" y="4840635"/>
            <a:ext cx="116300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253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9538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