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501008"/>
            <a:ext cx="60769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52292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5066" y="141010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006" y="3406304"/>
            <a:ext cx="1123976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89760"/>
            <a:ext cx="1127340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033" y="537321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006" y="2399306"/>
            <a:ext cx="1123976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6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975"/>
            <a:ext cx="118967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3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124575"/>
            <a:ext cx="117919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2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5919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43548"/>
            <a:ext cx="118205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7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44"/>
          <a:stretch/>
        </p:blipFill>
        <p:spPr>
          <a:xfrm>
            <a:off x="191344" y="1251942"/>
            <a:ext cx="11868150" cy="38332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31" y="5085184"/>
            <a:ext cx="116586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1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7252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32806"/>
            <a:ext cx="11139686" cy="5525194"/>
            <a:chOff x="191344" y="116632"/>
            <a:chExt cx="11715750" cy="63892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6632"/>
              <a:ext cx="11715750" cy="564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8444" y="5877272"/>
              <a:ext cx="82486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95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6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81112"/>
            <a:ext cx="118014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5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8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645024"/>
            <a:ext cx="97993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56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202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09" y="1954560"/>
            <a:ext cx="118110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9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83" y="1412776"/>
            <a:ext cx="118395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772816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07707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2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7824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941168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6093296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3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7313"/>
            <a:ext cx="118014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61634"/>
            <a:ext cx="10081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3691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2562678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054" y="3694885"/>
            <a:ext cx="614801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9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04925"/>
            <a:ext cx="118776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4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10820"/>
            <a:ext cx="10953054" cy="584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412938"/>
            <a:ext cx="468052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1412937"/>
            <a:ext cx="122413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395180"/>
            <a:ext cx="1058517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359726"/>
            <a:ext cx="1058517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424597"/>
            <a:ext cx="1058517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420019"/>
            <a:ext cx="280831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3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09200"/>
            <a:ext cx="11073456" cy="5548800"/>
            <a:chOff x="246183" y="1168265"/>
            <a:chExt cx="11249025" cy="5829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6183" y="1168265"/>
              <a:ext cx="11249025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711690"/>
              <a:ext cx="6781800" cy="1285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567608" y="45091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0434" y="4509120"/>
            <a:ext cx="9977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0769" y="5201952"/>
            <a:ext cx="6068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9230" y="5201952"/>
            <a:ext cx="11089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6262587"/>
            <a:ext cx="6892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50613" y="6262587"/>
            <a:ext cx="6892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36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9138672" cy="597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31858"/>
            <a:ext cx="11305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04131"/>
            <a:ext cx="11305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06956"/>
            <a:ext cx="11305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02379"/>
            <a:ext cx="11305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193630"/>
            <a:ext cx="11305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3157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4458"/>
            <a:ext cx="11305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96731"/>
            <a:ext cx="11305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68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537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10441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3941558"/>
            <a:ext cx="10753725" cy="927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08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1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91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7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412776"/>
            <a:ext cx="91272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04864"/>
            <a:ext cx="10657184" cy="396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74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0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