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2957512"/>
            <a:ext cx="71151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476060" cy="52970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6989" y="2151582"/>
            <a:ext cx="990358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115260"/>
            <a:ext cx="1000391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989" y="4906356"/>
            <a:ext cx="990358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870034"/>
            <a:ext cx="1000391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0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96752"/>
            <a:ext cx="43719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15902"/>
            <a:ext cx="8963025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59" y="2924944"/>
            <a:ext cx="163567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59" y="3862495"/>
            <a:ext cx="288032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59" y="4928870"/>
            <a:ext cx="3384377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59" y="5820120"/>
            <a:ext cx="3384377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40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34402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1340768"/>
            <a:ext cx="432048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2301466"/>
            <a:ext cx="432048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3262164"/>
            <a:ext cx="432048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63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7059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84984"/>
            <a:ext cx="57606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8679" y="3284984"/>
            <a:ext cx="57606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6294" y="3284984"/>
            <a:ext cx="1401994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86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276872"/>
            <a:ext cx="129614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4149080"/>
            <a:ext cx="187220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7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965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30760"/>
            <a:ext cx="1105852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004401"/>
            <a:ext cx="748883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79" y="4948949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89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0338" y="2348880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0338" y="4235553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34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67" y="1268760"/>
            <a:ext cx="1182052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212976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208399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75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61569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56992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81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12711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08134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245683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52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6864"/>
            <a:ext cx="116205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187268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400506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8140" y="4948849"/>
            <a:ext cx="62944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587766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02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9755" y="2312711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9755" y="3308134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90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476672"/>
            <a:ext cx="38481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89080"/>
            <a:ext cx="10801350" cy="568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3284984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7172" y="3284984"/>
            <a:ext cx="1354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9704" y="42210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5940" y="520242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8048" y="616429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12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4773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41277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369755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427940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87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6772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5371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23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3439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45618"/>
            <a:ext cx="111061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4219" y="3028788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4219" y="4024211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4219" y="4961760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95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10013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98225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11531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115045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128351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86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7119"/>
            <a:ext cx="4436616" cy="16047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71283"/>
            <a:ext cx="10604448" cy="51519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2492896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429000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4310122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6124961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6270" y="6124961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85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56640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269946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60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680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44525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57831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79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35774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49080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20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9277350" cy="5648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9936" y="989745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6" y="1927294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2922716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936" y="3941289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23892" y="4836436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33659" y="5855009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25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76672"/>
            <a:ext cx="67151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91072"/>
            <a:ext cx="8886825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81154" y="2420888"/>
            <a:ext cx="211504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1154" y="3335288"/>
            <a:ext cx="189902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4249688"/>
            <a:ext cx="309634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5206392"/>
            <a:ext cx="309634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62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1290920" cy="5474268"/>
            <a:chOff x="191344" y="1268760"/>
            <a:chExt cx="11290920" cy="54742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840105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068960"/>
              <a:ext cx="10210800" cy="876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44" y="4114128"/>
              <a:ext cx="10982325" cy="26289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27448" y="3118705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8155" y="5050777"/>
            <a:ext cx="997840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1" y="6046200"/>
            <a:ext cx="1008112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60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88640"/>
            <a:ext cx="51054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36465"/>
            <a:ext cx="942022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6312" y="2780928"/>
            <a:ext cx="35319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739749"/>
            <a:ext cx="35319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9068" y="4631043"/>
            <a:ext cx="35319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52196" y="5624643"/>
            <a:ext cx="35319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96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110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35774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149080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90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7990" y="2199670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7990" y="3212976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4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476672"/>
            <a:ext cx="38004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54365"/>
            <a:ext cx="10791825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22174" y="2204864"/>
            <a:ext cx="545434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2174" y="3107690"/>
            <a:ext cx="545434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2174" y="4077072"/>
            <a:ext cx="545434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4994538"/>
            <a:ext cx="545434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70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632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484784"/>
            <a:ext cx="66247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2384326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08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98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140968"/>
            <a:ext cx="9396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4310" y="3140968"/>
            <a:ext cx="9396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3888" y="3140968"/>
            <a:ext cx="115247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3224" y="4941168"/>
            <a:ext cx="115247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4079" y="4941168"/>
            <a:ext cx="115247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7522" y="4941168"/>
            <a:ext cx="26629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68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18776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07782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221088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99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096625" cy="3670895"/>
            <a:chOff x="335360" y="1412776"/>
            <a:chExt cx="11096625" cy="36708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09662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293096"/>
              <a:ext cx="10239375" cy="790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17737" y="2356224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7737" y="3369530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7737" y="4341804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43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8434876" cy="59095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692696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155679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2420888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4186" y="328498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4186" y="4141511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9896" y="5013176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3679" y="588959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62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35508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48814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221088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36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775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7737" y="2356224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7737" y="3369530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17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476672"/>
            <a:ext cx="30384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10097"/>
            <a:ext cx="10972800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5032" y="3027596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4040902"/>
            <a:ext cx="3195936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5179" y="5949280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1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95250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315565"/>
            <a:ext cx="309634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276872"/>
            <a:ext cx="309634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0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155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72894"/>
            <a:ext cx="648072" cy="544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172894"/>
            <a:ext cx="648072" cy="544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8181" y="3172894"/>
            <a:ext cx="648072" cy="544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5075916"/>
            <a:ext cx="648072" cy="544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8640" y="5075916"/>
            <a:ext cx="811416" cy="544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9876" y="5075916"/>
            <a:ext cx="1402508" cy="544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85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0441" y="3207782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0441" y="4221088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8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4190" y="2199670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4190" y="3212976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34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261" y="3170499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261" y="4183805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261" y="5121354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52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99670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2298" y="3137351"/>
            <a:ext cx="101531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14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5934"/>
            <a:ext cx="117824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0486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515719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06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346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8071"/>
            <a:ext cx="110585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1412776"/>
            <a:ext cx="49685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2053" y="3170727"/>
            <a:ext cx="49685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3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340768"/>
            <a:ext cx="11839575" cy="4658816"/>
            <a:chOff x="119336" y="1340768"/>
            <a:chExt cx="11839575" cy="46588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340768"/>
              <a:ext cx="11839575" cy="3933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85184"/>
              <a:ext cx="10906125" cy="914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07967" y="2240868"/>
            <a:ext cx="6081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226655"/>
            <a:ext cx="6081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4212442"/>
            <a:ext cx="6081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3912" y="5112542"/>
            <a:ext cx="6081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9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00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3053" y="3226718"/>
            <a:ext cx="990358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190396"/>
            <a:ext cx="1000391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1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8997" y="2321306"/>
            <a:ext cx="990358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0985" y="4242372"/>
            <a:ext cx="990358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5460" y="5229200"/>
            <a:ext cx="1000391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40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2026-01-24T10:22:35Z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