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337" y="3009900"/>
            <a:ext cx="45053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8250"/>
            <a:ext cx="1182052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76872"/>
            <a:ext cx="1008112" cy="551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79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58550" cy="152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268760"/>
            <a:ext cx="9937104" cy="551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240912"/>
            <a:ext cx="9937104" cy="551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84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8975" y="3206719"/>
            <a:ext cx="1008766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6420" y="4186363"/>
            <a:ext cx="1022223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36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014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02" y="3945285"/>
            <a:ext cx="1108710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5223" y="2161324"/>
            <a:ext cx="1008766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2668" y="3140968"/>
            <a:ext cx="1022223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5223" y="4846650"/>
            <a:ext cx="1008766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12668" y="5826294"/>
            <a:ext cx="1022223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45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268760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08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0631882" cy="5425356"/>
            <a:chOff x="119336" y="260648"/>
            <a:chExt cx="11258550" cy="63839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260648"/>
              <a:ext cx="11258550" cy="555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949280"/>
              <a:ext cx="3267075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561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395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279064"/>
            <a:ext cx="51845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8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443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3" y="2204864"/>
            <a:ext cx="195123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5" y="3140968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3140968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69656" y="3140968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68924" y="5157192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23294" y="5157192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716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276872"/>
            <a:ext cx="44644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91841" y="2276872"/>
            <a:ext cx="281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241579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5229200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62098" y="5229200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32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776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78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0393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4221088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4915569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5598476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20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204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1" y="1512033"/>
            <a:ext cx="11017223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514" y="2420888"/>
            <a:ext cx="11164195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514" y="3451035"/>
            <a:ext cx="11164195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514" y="4423308"/>
            <a:ext cx="11164195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88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7986" y="3277179"/>
            <a:ext cx="11017223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099" y="4243909"/>
            <a:ext cx="11164195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099" y="5193031"/>
            <a:ext cx="11164195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3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3252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927" y="1729172"/>
            <a:ext cx="11017223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040" y="2695902"/>
            <a:ext cx="11164195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040" y="3645024"/>
            <a:ext cx="11164195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62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54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08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36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3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91630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3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1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2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727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484784"/>
            <a:ext cx="31683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2167691"/>
            <a:ext cx="31683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2862172"/>
            <a:ext cx="31683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3545078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10422" y="3545078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01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77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99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54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680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1" y="1340768"/>
            <a:ext cx="98279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204864"/>
            <a:ext cx="11017224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97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429000"/>
            <a:ext cx="2880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5494" y="3429000"/>
            <a:ext cx="2880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66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457" y="3184948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718" y="414908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31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457" y="3254398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718" y="421853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718" y="515607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69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823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8377" y="1375605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638" y="233973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638" y="333516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09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457" y="3254398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718" y="421853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79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9632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123" y="1554345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51847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47917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04925"/>
            <a:ext cx="1179195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" y="5733256"/>
            <a:ext cx="117443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87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5439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708920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4097882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5488072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61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00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5725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06084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2708920"/>
            <a:ext cx="2016224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3385595"/>
            <a:ext cx="1296144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4081080"/>
            <a:ext cx="1296144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95800" y="4845009"/>
            <a:ext cx="1296144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9816" y="5502713"/>
            <a:ext cx="1296144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9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70199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1346" y="1373486"/>
            <a:ext cx="954534" cy="399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2132856"/>
            <a:ext cx="1080120" cy="399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8492" y="2852936"/>
            <a:ext cx="2349475" cy="399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4625" y="3493823"/>
            <a:ext cx="2349475" cy="399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79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1722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589120"/>
            <a:ext cx="3312368" cy="551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107812"/>
            <a:ext cx="3672408" cy="551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46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7631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76872"/>
            <a:ext cx="6984776" cy="551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4534" y="3307132"/>
            <a:ext cx="5883634" cy="551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24534" y="5216955"/>
            <a:ext cx="7539818" cy="551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47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8774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388819"/>
            <a:ext cx="8280920" cy="551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337943"/>
            <a:ext cx="8280920" cy="551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30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2026-01-24T06:32:06Z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