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2" y="3038475"/>
            <a:ext cx="825817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1565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227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5375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41542" y="1305043"/>
            <a:ext cx="734242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2311597"/>
            <a:ext cx="10017646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353319"/>
            <a:ext cx="10017646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4267719"/>
            <a:ext cx="10017646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0761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4422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3284984"/>
            <a:ext cx="9125299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1863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1572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534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587" y="3140968"/>
            <a:ext cx="1171575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394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9195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955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9670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741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8799"/>
            <a:ext cx="1170622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720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13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517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0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44325" cy="3533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011" y="4941168"/>
            <a:ext cx="1167765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031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5875"/>
            <a:ext cx="1172527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877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1384" y="1412776"/>
            <a:ext cx="10885238" cy="5303044"/>
            <a:chOff x="263352" y="1340768"/>
            <a:chExt cx="11725275" cy="62182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725275" cy="4686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5949280"/>
              <a:ext cx="11639550" cy="16097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07744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709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34800" cy="468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761" y="6027068"/>
            <a:ext cx="11791950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845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01475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25" y="4365104"/>
            <a:ext cx="1196340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939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8712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85695" y="3457115"/>
            <a:ext cx="1526329" cy="516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22530" y="4365104"/>
            <a:ext cx="2289494" cy="516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35760" y="5269201"/>
            <a:ext cx="2289494" cy="516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357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8237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93407" y="2120970"/>
            <a:ext cx="1526329" cy="516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99890" y="2987678"/>
            <a:ext cx="2391853" cy="516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933056"/>
            <a:ext cx="2289494" cy="516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52330" y="2538927"/>
            <a:ext cx="1526329" cy="516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44760" y="3493842"/>
            <a:ext cx="2174412" cy="516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2922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7" y="3143768"/>
            <a:ext cx="11017223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5930" y="4068511"/>
            <a:ext cx="1116419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1784" y="5073609"/>
            <a:ext cx="1116419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1784" y="5953285"/>
            <a:ext cx="1116419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94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196752"/>
            <a:ext cx="11811000" cy="5375845"/>
            <a:chOff x="191344" y="1196752"/>
            <a:chExt cx="11811000" cy="53758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196752"/>
              <a:ext cx="11811000" cy="4552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5877272"/>
              <a:ext cx="11134725" cy="6953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95571" y="4004924"/>
            <a:ext cx="11017223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2084" y="4929667"/>
            <a:ext cx="1116419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5820269"/>
            <a:ext cx="1116419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270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1095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383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210925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6277" y="1287907"/>
            <a:ext cx="11017223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" name="矩形 3"/>
          <p:cNvSpPr/>
          <p:nvPr/>
        </p:nvSpPr>
        <p:spPr>
          <a:xfrm>
            <a:off x="552790" y="2212650"/>
            <a:ext cx="1116419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5" name="矩形 4"/>
          <p:cNvSpPr/>
          <p:nvPr/>
        </p:nvSpPr>
        <p:spPr>
          <a:xfrm>
            <a:off x="598114" y="3103252"/>
            <a:ext cx="1116419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" name="矩形 5"/>
          <p:cNvSpPr/>
          <p:nvPr/>
        </p:nvSpPr>
        <p:spPr>
          <a:xfrm>
            <a:off x="598114" y="4063951"/>
            <a:ext cx="1116419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7" name="矩形 6"/>
          <p:cNvSpPr/>
          <p:nvPr/>
        </p:nvSpPr>
        <p:spPr>
          <a:xfrm>
            <a:off x="598114" y="5047800"/>
            <a:ext cx="1116419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8" name="矩形 7"/>
          <p:cNvSpPr/>
          <p:nvPr/>
        </p:nvSpPr>
        <p:spPr>
          <a:xfrm>
            <a:off x="598114" y="5985349"/>
            <a:ext cx="1116419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4044536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39448"/>
            <a:ext cx="10400556" cy="581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134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7282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620" y="1408774"/>
            <a:ext cx="11017223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3133" y="2333517"/>
            <a:ext cx="1116419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8457" y="3224119"/>
            <a:ext cx="1116419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8457" y="4254266"/>
            <a:ext cx="1116419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8457" y="5133942"/>
            <a:ext cx="1116419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97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20140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3563" y="1409206"/>
            <a:ext cx="11017223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0881" y="2398609"/>
            <a:ext cx="1116419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2816" y="3314684"/>
            <a:ext cx="1116419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56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63325" cy="444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916832"/>
            <a:ext cx="10706100" cy="1285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3820395"/>
            <a:ext cx="10795645" cy="516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78593" y="5108334"/>
            <a:ext cx="8013952" cy="516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818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1572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471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538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018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20400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2550811"/>
            <a:ext cx="8360418" cy="4299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326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7280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706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03606"/>
            <a:ext cx="9802762" cy="60543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1" y="767881"/>
            <a:ext cx="7786538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1628800"/>
            <a:ext cx="9010674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2508476"/>
            <a:ext cx="9010674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1544" y="3457600"/>
            <a:ext cx="9010674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91544" y="4325701"/>
            <a:ext cx="9010674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91544" y="5170653"/>
            <a:ext cx="9010674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91544" y="6108203"/>
            <a:ext cx="9010674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780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2026-01-24T07:52:19Z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