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3062287"/>
            <a:ext cx="73342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08778" cy="5464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73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21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604" b="-798"/>
          <a:stretch/>
        </p:blipFill>
        <p:spPr>
          <a:xfrm>
            <a:off x="191344" y="1340768"/>
            <a:ext cx="11733956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8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768" y="4797152"/>
            <a:ext cx="82772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24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332740" cy="56428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2852936"/>
            <a:ext cx="69847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3429000"/>
            <a:ext cx="69847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4392369"/>
            <a:ext cx="60486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47366" y="5331561"/>
            <a:ext cx="69847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71302" y="5907625"/>
            <a:ext cx="69847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92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23975"/>
            <a:ext cx="118300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5" y="2990695"/>
            <a:ext cx="1109960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389" y="3861048"/>
            <a:ext cx="1124767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389" y="4717574"/>
            <a:ext cx="1124767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9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585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1404" y="1492913"/>
            <a:ext cx="1109960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63266"/>
            <a:ext cx="1124767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219792"/>
            <a:ext cx="1124767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06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5393"/>
            <a:ext cx="1182052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719" y="4510652"/>
            <a:ext cx="11106150" cy="2371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203822"/>
            <a:ext cx="648072" cy="505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7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94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5013176"/>
            <a:ext cx="11239500" cy="1628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1444" y="4992786"/>
            <a:ext cx="1123122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863139"/>
            <a:ext cx="1138104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89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33593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37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633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084" y="1484115"/>
            <a:ext cx="1109960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048" y="2354468"/>
            <a:ext cx="1124767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048" y="3222570"/>
            <a:ext cx="1124767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048" y="4044372"/>
            <a:ext cx="1124767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1048" y="4900899"/>
            <a:ext cx="1124767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1048" y="5769000"/>
            <a:ext cx="1124767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58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70892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07707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544522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61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1916832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14280" y="1916832"/>
            <a:ext cx="129003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2608918"/>
            <a:ext cx="71396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24242" y="2608918"/>
            <a:ext cx="71396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65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6084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65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7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7939" y="1268760"/>
            <a:ext cx="11782425" cy="5245546"/>
            <a:chOff x="137939" y="1268760"/>
            <a:chExt cx="11782425" cy="52455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49075" cy="4295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939" y="5733256"/>
              <a:ext cx="11782425" cy="781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402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5262" y="1276350"/>
            <a:ext cx="11801475" cy="5105400"/>
            <a:chOff x="195262" y="1276350"/>
            <a:chExt cx="11801475" cy="5105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5262" y="1276350"/>
              <a:ext cx="11801475" cy="4305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5262" y="5581650"/>
              <a:ext cx="11668125" cy="800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8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73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2026-01-24T08:01:12Z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