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2133600"/>
            <a:ext cx="50863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58600" cy="4591050"/>
            <a:chOff x="263352" y="1268760"/>
            <a:chExt cx="11658600" cy="4591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3905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174010"/>
              <a:ext cx="7381875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139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6120" cy="54637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21041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2714" y="3210418"/>
            <a:ext cx="8167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19538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8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319709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365104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6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420888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19" y="3414936"/>
            <a:ext cx="96035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19" y="4456658"/>
            <a:ext cx="892899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8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2971800"/>
            <a:ext cx="60198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34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53806"/>
            <a:ext cx="10196274" cy="60041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5229200"/>
            <a:ext cx="39315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5942" y="6165304"/>
            <a:ext cx="14237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7730" y="6165304"/>
            <a:ext cx="38845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8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356992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35699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37112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81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252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356992"/>
            <a:ext cx="2700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37112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11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2468"/>
            <a:ext cx="11136310" cy="552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2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0140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1" y="1675039"/>
            <a:ext cx="1091336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591" y="2529392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542" y="3408310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542" y="4403732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49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34525" cy="4048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32592" y="3284984"/>
            <a:ext cx="11914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2591" y="4025764"/>
            <a:ext cx="49652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30614" y="4766544"/>
            <a:ext cx="49652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07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058" y="3148579"/>
            <a:ext cx="1091336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248" y="4026082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199" y="4939725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199" y="5877272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7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86037"/>
            <a:ext cx="117348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9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8393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9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0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824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283" y="4012675"/>
            <a:ext cx="1091336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577" y="4933121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576" y="5866821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1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590" y="3061314"/>
            <a:ext cx="1091336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884" y="3981760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883" y="4915460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4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612" y="2957512"/>
            <a:ext cx="239077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8499"/>
            <a:ext cx="10601722" cy="55500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692408"/>
            <a:ext cx="4392488" cy="60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509120"/>
            <a:ext cx="4392488" cy="60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20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1567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2364399"/>
            <a:ext cx="4392488" cy="60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284984"/>
            <a:ext cx="4392488" cy="60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81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9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85875"/>
            <a:ext cx="117443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0608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4118" y="2060848"/>
            <a:ext cx="17740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3779" y="2060848"/>
            <a:ext cx="5045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1865" y="2807886"/>
            <a:ext cx="8484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4293096"/>
            <a:ext cx="8484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5013176"/>
            <a:ext cx="8484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88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95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178" y="1524564"/>
            <a:ext cx="1091336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92" y="2394184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210" y="3342427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52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684" y="3169605"/>
            <a:ext cx="1091336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098" y="4039225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41535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944361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80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489" y="2790825"/>
            <a:ext cx="94488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1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8156" cy="54220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924944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8257" y="2924944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72776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1520" y="372776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594928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59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705" y="3001668"/>
            <a:ext cx="1091336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119" y="3871288"/>
            <a:ext cx="110589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32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03122" cy="5390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962" y="3645024"/>
            <a:ext cx="10913367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405672"/>
            <a:ext cx="11058953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181176"/>
            <a:ext cx="11058953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956680"/>
            <a:ext cx="11058953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01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680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132856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1403" y="2132856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6259" y="2132856"/>
            <a:ext cx="975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2924944"/>
            <a:ext cx="975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6736" y="2924944"/>
            <a:ext cx="1263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13799" y="2924944"/>
            <a:ext cx="1263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8103" y="2924944"/>
            <a:ext cx="1263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33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9660" cy="5461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988840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6201" y="1988840"/>
            <a:ext cx="25331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4161574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4881654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6201" y="4881654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93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4129278"/>
            <a:ext cx="1125931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4858483"/>
            <a:ext cx="1125931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5587688"/>
            <a:ext cx="1125931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98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250"/>
            <a:ext cx="117729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927" y="2943225"/>
            <a:ext cx="11125200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8944" y="3043191"/>
            <a:ext cx="1098118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927" y="4012392"/>
            <a:ext cx="1112767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4927" y="5017998"/>
            <a:ext cx="1112767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4927" y="6082868"/>
            <a:ext cx="1112767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41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657475"/>
            <a:ext cx="115443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2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196752"/>
            <a:ext cx="27241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009900"/>
            <a:ext cx="68580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32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2026-01-24T09:06:23Z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