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70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6" r:id="rId67"/>
    <p:sldId id="367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928937"/>
            <a:ext cx="96964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657807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7034" y="5157192"/>
            <a:ext cx="271526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9991" y="5157192"/>
            <a:ext cx="197660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000402"/>
            <a:ext cx="36004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1696" y="2000402"/>
            <a:ext cx="24127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1817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01008"/>
            <a:ext cx="33242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038387"/>
            <a:ext cx="11544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1112"/>
            <a:ext cx="115824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96" y="5576887"/>
            <a:ext cx="115538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100641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13176"/>
            <a:ext cx="1130525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3012"/>
            <a:ext cx="11620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430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29576" cy="5432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9505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985072"/>
            <a:ext cx="10801200" cy="2716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52" y="2780928"/>
            <a:ext cx="111347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485" y="2626442"/>
            <a:ext cx="110695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468" y="3352779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452" y="4092371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644"/>
            <a:ext cx="11363770" cy="558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6688" cy="542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53" y="6202710"/>
            <a:ext cx="115919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69" y="2708920"/>
            <a:ext cx="11553825" cy="3495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69" y="6204595"/>
            <a:ext cx="115347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679"/>
            <a:ext cx="115252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4395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95591"/>
            <a:ext cx="11553825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393" y="5661248"/>
            <a:ext cx="1097280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7046" y="3994185"/>
            <a:ext cx="110695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029" y="4720522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013" y="5460114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10394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362" y="1242991"/>
            <a:ext cx="110695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345" y="1969328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329" y="2697345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329" y="3403401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037" y="1266141"/>
            <a:ext cx="110695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20" y="1992478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004" y="2732070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004" y="3438125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004" y="4155756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999" y="2630299"/>
            <a:ext cx="1106951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982" y="3357239"/>
            <a:ext cx="112171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966" y="4096831"/>
            <a:ext cx="112171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966" y="4802886"/>
            <a:ext cx="112171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966" y="5520517"/>
            <a:ext cx="112171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36243"/>
            <a:ext cx="26765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4274" y="1412776"/>
            <a:ext cx="10963275" cy="3459460"/>
            <a:chOff x="854274" y="1412776"/>
            <a:chExt cx="10963275" cy="3459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4274" y="1412776"/>
              <a:ext cx="1096327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852936"/>
              <a:ext cx="10906125" cy="2019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8433" y="1187457"/>
            <a:ext cx="110695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416" y="1913794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717104"/>
            <a:ext cx="112171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683" y="3402524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108272"/>
            <a:ext cx="1121718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8766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6817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43711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5229200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67941" y="5229200"/>
            <a:ext cx="754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469" y="6031584"/>
            <a:ext cx="16181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2487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79776"/>
            <a:ext cx="115824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010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0777" y="35010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6785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70112"/>
            <a:ext cx="10887075" cy="541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7306" y="2780928"/>
            <a:ext cx="5412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5373216"/>
            <a:ext cx="5412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53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48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56490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36510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7255" y="2924944"/>
            <a:ext cx="155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1250" y="2924944"/>
            <a:ext cx="1558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477" y="4307235"/>
            <a:ext cx="10906125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5167" y="2708035"/>
            <a:ext cx="1001962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501008"/>
            <a:ext cx="1015329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5167" y="4976673"/>
            <a:ext cx="1001962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821789"/>
            <a:ext cx="1015329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103" y="2708035"/>
            <a:ext cx="1069638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01008"/>
            <a:ext cx="1083907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86527"/>
            <a:ext cx="1083907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09712"/>
            <a:ext cx="109156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047" y="1376335"/>
            <a:ext cx="108575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2169308"/>
            <a:ext cx="110024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625" y="2998685"/>
            <a:ext cx="1100244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625" y="3797337"/>
            <a:ext cx="1100244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625" y="4630715"/>
            <a:ext cx="1100244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39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631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01008"/>
            <a:ext cx="97821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34076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393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6189" y="1322116"/>
            <a:ext cx="8367167" cy="51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132856"/>
            <a:ext cx="8367167" cy="51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6188" y="2943596"/>
            <a:ext cx="8367167" cy="51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1751" y="3756386"/>
            <a:ext cx="8367167" cy="51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19237"/>
            <a:ext cx="10991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1923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8167" y="1519237"/>
            <a:ext cx="39137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5" y="2243082"/>
            <a:ext cx="1099185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75" y="3030160"/>
            <a:ext cx="1099185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075" y="3851962"/>
            <a:ext cx="1099185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075" y="4685339"/>
            <a:ext cx="1099185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109061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9200"/>
            <a:ext cx="108966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42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93085"/>
            <a:ext cx="108489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2846679"/>
            <a:ext cx="109432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73016"/>
            <a:ext cx="110892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54735"/>
            <a:ext cx="81724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453" y="1334511"/>
            <a:ext cx="109432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436" y="2060848"/>
            <a:ext cx="110892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229" y="2823467"/>
            <a:ext cx="109432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212" y="3549804"/>
            <a:ext cx="110892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436" y="4337909"/>
            <a:ext cx="109432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2026-01-24T02:29:26Z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