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53" autoAdjust="0"/>
    <p:restoredTop sz="94660"/>
  </p:normalViewPr>
  <p:slideViewPr>
    <p:cSldViewPr showGuides="1">
      <p:cViewPr varScale="1">
        <p:scale>
          <a:sx n="83" d="100"/>
          <a:sy n="83" d="100"/>
        </p:scale>
        <p:origin x="97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0" y="2914650"/>
            <a:ext cx="36957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4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43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348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54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140968"/>
            <a:ext cx="85689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564654"/>
            <a:ext cx="87849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1644" y="5459802"/>
            <a:ext cx="87849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28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86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81" y="5013176"/>
            <a:ext cx="117633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97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7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767654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2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631704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99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944747"/>
            <a:ext cx="117062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40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6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8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13176"/>
            <a:ext cx="117919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1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620364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33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443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1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1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75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776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449" y="239511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342" y="3340614"/>
            <a:ext cx="1140866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1160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10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38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99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133" y="151251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026" y="2458008"/>
            <a:ext cx="1140866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084" y="342900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1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0365" y="331271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628" y="4293096"/>
            <a:ext cx="1107038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33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4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5485" y="2267481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72799"/>
            <a:ext cx="1088368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379" y="4277847"/>
            <a:ext cx="112197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379" y="5296419"/>
            <a:ext cx="1124906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2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2204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466" y="1587624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429" y="2592942"/>
            <a:ext cx="1088368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36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53732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80391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4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7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156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69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149520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145" y="124605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26438"/>
            <a:ext cx="1107038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29264"/>
            <a:ext cx="1107038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051568"/>
            <a:ext cx="1107038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989117"/>
            <a:ext cx="1107038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961390"/>
            <a:ext cx="1107038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79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71600"/>
            <a:ext cx="118014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01284"/>
            <a:ext cx="792088" cy="531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6499" y="3401284"/>
            <a:ext cx="792088" cy="531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8415" y="4869160"/>
            <a:ext cx="792088" cy="531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318" y="4869160"/>
            <a:ext cx="1348089" cy="531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99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06084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4832" y="206084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2679030"/>
            <a:ext cx="1736864" cy="497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331284"/>
            <a:ext cx="5688632" cy="497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35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08346" y="2780928"/>
            <a:ext cx="547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3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40768"/>
            <a:ext cx="102832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013620"/>
            <a:ext cx="11219309" cy="1536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28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" r="1330" b="810"/>
          <a:stretch/>
        </p:blipFill>
        <p:spPr>
          <a:xfrm>
            <a:off x="191344" y="1268760"/>
            <a:ext cx="11898223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21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39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2026-01-24T04:32:45Z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