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4" r:id="rId3"/>
    <p:sldId id="305" r:id="rId4"/>
    <p:sldId id="303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5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3067050"/>
            <a:ext cx="82486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441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7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389" y="3814647"/>
            <a:ext cx="11704662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04621" y="4667762"/>
            <a:ext cx="11704662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91344" y="5495961"/>
            <a:ext cx="11704662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8776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9200"/>
            <a:ext cx="117633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84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2596" cy="53351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58112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4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1420569"/>
            <a:ext cx="982791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132855"/>
            <a:ext cx="11305256" cy="3192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54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105" y="1557370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84337" y="2410485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71060" y="3238684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471060" y="4037337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471060" y="4801266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3410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08720"/>
            <a:ext cx="684847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0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8008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6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6632"/>
            <a:ext cx="61341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636912"/>
            <a:ext cx="11725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5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6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268760"/>
            <a:ext cx="11839575" cy="4714875"/>
            <a:chOff x="119336" y="1268760"/>
            <a:chExt cx="11839575" cy="4714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839575" cy="4000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269260"/>
              <a:ext cx="1571625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24392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2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689004"/>
            <a:ext cx="86409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4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9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537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530" y="1487920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72762" y="2341035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59485" y="3169234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459485" y="3944738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8485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80728"/>
            <a:ext cx="7886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1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6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2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58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653136"/>
            <a:ext cx="10081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278188"/>
            <a:ext cx="10441160" cy="455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6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838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794" y="2899814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01026" y="3752929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587749" y="4581128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87749" y="5414505"/>
            <a:ext cx="11300295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288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2419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5880" y="2154398"/>
            <a:ext cx="3024336" cy="62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2968028"/>
            <a:ext cx="3024336" cy="62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0064"/>
            <a:ext cx="11362690" cy="55579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6"/>
            <a:ext cx="10801200" cy="62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79021" y="3645024"/>
            <a:ext cx="10801200" cy="62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779021" y="4501547"/>
            <a:ext cx="10801200" cy="62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779021" y="5311775"/>
            <a:ext cx="10801200" cy="62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779021" y="6087279"/>
            <a:ext cx="10801200" cy="62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498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80728"/>
            <a:ext cx="716280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7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4288" cy="5447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8264"/>
            <a:ext cx="10801200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79021" y="3650352"/>
            <a:ext cx="10801200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779021" y="4437425"/>
            <a:ext cx="10801200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779021" y="5247653"/>
            <a:ext cx="10801200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779021" y="6023157"/>
            <a:ext cx="10801200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466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98248" cy="5713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1343" y="2190501"/>
            <a:ext cx="9819273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688940" y="2982589"/>
            <a:ext cx="9819273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688940" y="3677062"/>
            <a:ext cx="9819273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699887" y="4392969"/>
            <a:ext cx="9819273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727409" y="5128466"/>
            <a:ext cx="9819273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727409" y="5857669"/>
            <a:ext cx="9819273" cy="56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1891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2026-01-24T09:55:55Z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