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957512"/>
            <a:ext cx="52578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1649"/>
            <a:ext cx="111537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3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57128"/>
            <a:ext cx="10314134" cy="550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5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8116" y="1406765"/>
            <a:ext cx="838508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241660"/>
            <a:ext cx="84969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179210"/>
            <a:ext cx="84969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035736"/>
            <a:ext cx="84969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28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12776"/>
            <a:ext cx="22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0486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068571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97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64" y="2064668"/>
            <a:ext cx="473392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677" y="2883818"/>
            <a:ext cx="111823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5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73521"/>
            <a:ext cx="9856190" cy="59574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21359" y="836712"/>
            <a:ext cx="1011708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1688746"/>
            <a:ext cx="100535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2554034"/>
            <a:ext cx="100535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3482822"/>
            <a:ext cx="100535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4339348"/>
            <a:ext cx="100535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9456" y="5184301"/>
            <a:ext cx="100535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99456" y="6075551"/>
            <a:ext cx="100535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0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1883"/>
            <a:ext cx="9110214" cy="594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5" y="1335651"/>
            <a:ext cx="118967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40726"/>
            <a:ext cx="112204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861" y="3861048"/>
            <a:ext cx="111287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133" y="4747807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133" y="5650632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0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73060"/>
            <a:ext cx="10756122" cy="58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027" y="4845665"/>
            <a:ext cx="112680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3630" y="4830088"/>
            <a:ext cx="111287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902" y="5716847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32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379" y="1377945"/>
            <a:ext cx="111287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651" y="2264704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651" y="3167529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651" y="4093504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651" y="5007904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5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013176"/>
            <a:ext cx="66008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3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72426" cy="565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292" y="980728"/>
            <a:ext cx="1029300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1795479"/>
            <a:ext cx="102284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640429"/>
            <a:ext cx="102284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450657"/>
            <a:ext cx="102284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307184"/>
            <a:ext cx="102284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117412"/>
            <a:ext cx="102284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5951907"/>
            <a:ext cx="102284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16142"/>
            <a:ext cx="10415090" cy="564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0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494" r="527"/>
          <a:stretch/>
        </p:blipFill>
        <p:spPr>
          <a:xfrm>
            <a:off x="2639616" y="0"/>
            <a:ext cx="5760640" cy="33899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89931"/>
            <a:ext cx="11568358" cy="34612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6096" y="3397503"/>
            <a:ext cx="1142402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84262"/>
            <a:ext cx="1135233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172141"/>
            <a:ext cx="1135233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993944"/>
            <a:ext cx="1135233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15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080" y="1363810"/>
            <a:ext cx="1180891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250569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153394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044644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912746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827146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3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314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2080" y="1271210"/>
            <a:ext cx="1180891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2157969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060794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3952044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4820146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5734546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9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080" y="1363810"/>
            <a:ext cx="1180891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50569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53394"/>
            <a:ext cx="117348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7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9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2" y="1340768"/>
            <a:ext cx="11763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4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7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869" y="1303004"/>
            <a:ext cx="10675327" cy="555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9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306175" cy="3486125"/>
            <a:chOff x="321643" y="1268760"/>
            <a:chExt cx="11306175" cy="3486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22045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643" y="3068960"/>
              <a:ext cx="11306175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66671" y="1395190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085" y="226481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085" y="320236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085" y="4058886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813" y="1412776"/>
            <a:ext cx="111287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085" y="226481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085" y="320236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085" y="4058886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4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2026-01-24T09:11:38Z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