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03" r:id="rId3"/>
    <p:sldId id="304" r:id="rId4"/>
    <p:sldId id="305" r:id="rId5"/>
    <p:sldId id="307" r:id="rId6"/>
    <p:sldId id="306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3775" y="2995612"/>
            <a:ext cx="51244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544" y="5983635"/>
            <a:ext cx="1165860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0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9914"/>
            <a:ext cx="116300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22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776" y="1978943"/>
            <a:ext cx="116300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59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50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4584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340768"/>
            <a:ext cx="3528392" cy="62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336191"/>
            <a:ext cx="8928992" cy="62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343188"/>
            <a:ext cx="8928992" cy="62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08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41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2575"/>
            <a:ext cx="112585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1560588"/>
            <a:ext cx="10957867" cy="62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658" y="2527621"/>
            <a:ext cx="11166958" cy="62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658" y="3511470"/>
            <a:ext cx="11166958" cy="62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3658" y="4530042"/>
            <a:ext cx="11166958" cy="62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21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2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19237"/>
            <a:ext cx="11229975" cy="3819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7407" y="1560588"/>
            <a:ext cx="10957867" cy="62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3658" y="2527621"/>
            <a:ext cx="11166958" cy="62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3658" y="3511470"/>
            <a:ext cx="11166958" cy="62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3658" y="4530042"/>
            <a:ext cx="11166958" cy="62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01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782425" cy="4670623"/>
            <a:chOff x="263352" y="1340768"/>
            <a:chExt cx="11782425" cy="46706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82425" cy="3752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8435" y="5373216"/>
              <a:ext cx="11182350" cy="638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2789" y="3352201"/>
            <a:ext cx="10957867" cy="62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9040" y="4319234"/>
            <a:ext cx="11166958" cy="62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0412" y="5309566"/>
            <a:ext cx="11166958" cy="62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7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0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24000"/>
            <a:ext cx="112204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972" y="1554159"/>
            <a:ext cx="11189253" cy="62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2026" y="2572731"/>
            <a:ext cx="11448590" cy="62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026" y="3621131"/>
            <a:ext cx="11501914" cy="62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2026" y="4615710"/>
            <a:ext cx="11166958" cy="62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34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40770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514766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48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899278" cy="5352250"/>
            <a:chOff x="185635" y="176281"/>
            <a:chExt cx="11763375" cy="65462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1069" y="176281"/>
              <a:ext cx="11182350" cy="5210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5635" y="5427162"/>
              <a:ext cx="11763375" cy="1295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032104" y="12577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2276872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92344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6091449"/>
            <a:ext cx="2664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0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5152"/>
            <a:ext cx="10994528" cy="549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69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91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356" y="5955060"/>
            <a:ext cx="1163002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48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093296"/>
            <a:ext cx="117443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73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8544"/>
            <a:ext cx="117633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87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2026-01-24T07:57:18Z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