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83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66987"/>
            <a:ext cx="109251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33" y="4365104"/>
            <a:ext cx="11087100" cy="2238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7413" y="4235345"/>
            <a:ext cx="8352928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533" y="5059476"/>
            <a:ext cx="223011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3382" y="5059476"/>
            <a:ext cx="553125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216" y="5862199"/>
            <a:ext cx="2707197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11823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85" y="3531518"/>
            <a:ext cx="111061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545" y="3475760"/>
            <a:ext cx="1097706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350" y="4144309"/>
            <a:ext cx="110989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975" y="4967444"/>
            <a:ext cx="111263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975" y="5877516"/>
            <a:ext cx="1112636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728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790" y="1541547"/>
            <a:ext cx="1097706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595" y="2210096"/>
            <a:ext cx="110989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220" y="3033231"/>
            <a:ext cx="111263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0642" y="2996952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65313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2204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338853"/>
            <a:ext cx="122413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946" y="2338853"/>
            <a:ext cx="4248141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3902"/>
            <a:ext cx="10718304" cy="569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1015860" cy="5290376"/>
            <a:chOff x="335360" y="1268760"/>
            <a:chExt cx="11591925" cy="5838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9192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460" y="5802660"/>
              <a:ext cx="11553825" cy="1304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47" y="6093296"/>
            <a:ext cx="114490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115252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9399"/>
            <a:ext cx="583264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329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0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74790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73" y="5229200"/>
            <a:ext cx="10896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064" y="277856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688" y="356032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499" y="521712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97412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688" y="440527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5347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0" y="2676431"/>
            <a:ext cx="115062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20" y="6021288"/>
            <a:ext cx="114681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1102726" cy="5405636"/>
            <a:chOff x="344412" y="1220357"/>
            <a:chExt cx="11534775" cy="5981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4412" y="1220357"/>
              <a:ext cx="11534775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0137" y="5878082"/>
              <a:ext cx="11449050" cy="1323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477" y="5157192"/>
            <a:ext cx="1093470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567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71600"/>
            <a:ext cx="10915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2924944"/>
            <a:ext cx="98503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01616"/>
            <a:ext cx="10786416" cy="17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98092"/>
            <a:ext cx="3168352" cy="558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9976" y="2798092"/>
            <a:ext cx="3168352" cy="558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75623"/>
            <a:ext cx="3168352" cy="508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10" y="205029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093" y="282292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798" y="36208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435" y="519899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798" y="441880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3987"/>
            <a:ext cx="11582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71956" cy="54577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801" y="2575766"/>
            <a:ext cx="9814223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9045" y="3274296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6658" y="4710022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5035" y="6071142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5790" y="5415814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31171" y="3991927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5874"/>
            <a:ext cx="9990284" cy="608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72875" cy="5337372"/>
            <a:chOff x="263352" y="1340768"/>
            <a:chExt cx="11572875" cy="5337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72875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0224" y="6039965"/>
              <a:ext cx="109442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3712" y="363950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695" y="441214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21002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528" y="594433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746"/>
            <a:ext cx="10816280" cy="55245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27450"/>
            <a:ext cx="576064" cy="44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809187"/>
            <a:ext cx="9232104" cy="368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436850"/>
            <a:ext cx="9232104" cy="368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60687"/>
            <a:ext cx="576064" cy="44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24944"/>
            <a:ext cx="8928992" cy="44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77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9969" y="283874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52" y="356507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341" y="437697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20" y="5743575"/>
            <a:ext cx="1123950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690363"/>
            <a:ext cx="10066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866" y="6477665"/>
            <a:ext cx="10066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1052736"/>
            <a:ext cx="10689728" cy="5726010"/>
            <a:chOff x="350218" y="404664"/>
            <a:chExt cx="11553825" cy="66511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218" y="404664"/>
              <a:ext cx="11553825" cy="2962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369612"/>
              <a:ext cx="11496675" cy="3686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894935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5334" y="2894935"/>
            <a:ext cx="120689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9450" y="5301208"/>
            <a:ext cx="415899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356046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43651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019" y="518301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236" y="59770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53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10109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83260"/>
            <a:ext cx="11161240" cy="317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966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905142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5864" y="2905142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425" y="5128122"/>
            <a:ext cx="1098820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840" y="5939776"/>
            <a:ext cx="111347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51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9452"/>
            <a:ext cx="10823524" cy="600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393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55529"/>
            <a:ext cx="111252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530142"/>
            <a:ext cx="10400783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82497"/>
            <a:ext cx="10400783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39" y="5117165"/>
            <a:ext cx="10455400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584" y="5941448"/>
            <a:ext cx="10400783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</Words>
  <Application>Microsoft Office PowerPoint</Application>
  <PresentationFormat>宽屏</PresentationFormat>
  <Paragraphs>1</Paragraphs>
  <Slides>60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2026-01-24T02:51:26Z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