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455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96075" cy="112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852936"/>
            <a:ext cx="34480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296860"/>
            <a:ext cx="13681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5676" y="1296860"/>
            <a:ext cx="14843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276872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2780928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0141" y="3274343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50432" y="3789619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48052" y="3789619"/>
            <a:ext cx="125200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44195" y="3789619"/>
            <a:ext cx="82401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46424" y="3789619"/>
            <a:ext cx="9059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19536" y="4264632"/>
            <a:ext cx="17281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1592" y="4264632"/>
            <a:ext cx="72290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1385" y="4731137"/>
            <a:ext cx="39604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4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93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53136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688"/>
            <a:ext cx="11201844" cy="5555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2816"/>
            <a:ext cx="108418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26501"/>
            <a:ext cx="108418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708987"/>
            <a:ext cx="108418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5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17"/>
            <a:ext cx="113050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1938402"/>
            <a:ext cx="1130503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401531"/>
            <a:ext cx="1130503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9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40" y="1196752"/>
            <a:ext cx="11249470" cy="48750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52" y="6165304"/>
            <a:ext cx="11439525" cy="52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9043" y="6283225"/>
            <a:ext cx="113050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5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7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49080"/>
            <a:ext cx="9649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4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23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16832"/>
            <a:ext cx="113050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56469"/>
            <a:ext cx="1130503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037" y="3024909"/>
            <a:ext cx="1130503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5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2026-01-24T09:17:11Z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