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25" y="2933700"/>
            <a:ext cx="7905750" cy="99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50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46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96700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481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l="1" r="-1171" b="15044"/>
          <a:stretch/>
        </p:blipFill>
        <p:spPr>
          <a:xfrm>
            <a:off x="263352" y="1340768"/>
            <a:ext cx="11737304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4713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68125" cy="5057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1100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0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72900" cy="497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822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7131"/>
            <a:ext cx="11364910" cy="5617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6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67622"/>
            <a:ext cx="10866188" cy="549037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8182" y="287966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4165" y="376231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149" y="450191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4164" y="528115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164" y="618718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0856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356" y="1325684"/>
            <a:ext cx="11024244" cy="549871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88182" y="2879663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4165" y="376231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5149" y="4501910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9119" y="5373229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4164" y="618718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7191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50737"/>
            <a:ext cx="11187310" cy="558912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39418" y="1993689"/>
            <a:ext cx="10795645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1" y="2876344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6385" y="3673811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453052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5400" y="535908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5400" y="619246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61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58625" cy="48672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69" y="6191250"/>
            <a:ext cx="11734800" cy="6667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51198" y="5117351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1688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45610"/>
            <a:ext cx="11715750" cy="2419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3768448"/>
            <a:ext cx="8639175" cy="1895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244" y="5728214"/>
            <a:ext cx="11753850" cy="1123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86895" y="134076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063552" y="449856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09172" y="4498565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63552" y="5067616"/>
            <a:ext cx="1008112" cy="449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48128" y="5102343"/>
            <a:ext cx="1008112" cy="449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710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48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239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1201400" cy="3162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0033" y="1223479"/>
            <a:ext cx="10950743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6016" y="2040701"/>
            <a:ext cx="11096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948" y="3285024"/>
            <a:ext cx="11096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7308" y="3844200"/>
            <a:ext cx="11096828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6016" y="2631010"/>
            <a:ext cx="11096828" cy="479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429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53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4875"/>
            <a:ext cx="10887075" cy="59531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855640" y="1844824"/>
            <a:ext cx="907300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39616" y="2666455"/>
            <a:ext cx="6624736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16280" y="4437553"/>
            <a:ext cx="3312368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16" y="5259184"/>
            <a:ext cx="937490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39616" y="6115711"/>
            <a:ext cx="475252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1075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412776"/>
            <a:ext cx="10810875" cy="2581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20335" y="1449961"/>
            <a:ext cx="2169915" cy="5544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32186" y="2249659"/>
            <a:ext cx="9374907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32186" y="3106186"/>
            <a:ext cx="8340278" cy="609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091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87100"/>
            <a:ext cx="11260136" cy="557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8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0</Words>
  <Application>Microsoft Office PowerPoint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2026-01-24T04:58:16Z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