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934200" cy="114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708920"/>
            <a:ext cx="7077075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28750"/>
            <a:ext cx="116776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45245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8597" y="145245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9750" y="1452454"/>
            <a:ext cx="28008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1951557"/>
            <a:ext cx="28083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7618" y="247436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63576" y="2474364"/>
            <a:ext cx="94864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2897" y="4005064"/>
            <a:ext cx="51659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6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6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691" y="2859511"/>
            <a:ext cx="108348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165" y="3356992"/>
            <a:ext cx="108348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165" y="3877852"/>
            <a:ext cx="108348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03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044" y="4212192"/>
            <a:ext cx="11410950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75720" y="4158765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403645"/>
            <a:ext cx="107415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6033875"/>
            <a:ext cx="107415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5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4450"/>
            <a:ext cx="117062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21527"/>
            <a:ext cx="107415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657" y="4382946"/>
            <a:ext cx="107415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633" y="5013176"/>
            <a:ext cx="107415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91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3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050" y="1934674"/>
            <a:ext cx="107415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026" y="2564904"/>
            <a:ext cx="107415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050" y="3821348"/>
            <a:ext cx="107415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83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2026-01-24T05:06:03Z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