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1862" y="3048000"/>
            <a:ext cx="52482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705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284" y="5974110"/>
            <a:ext cx="117062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1926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2262"/>
            <a:ext cx="11355386" cy="5515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5766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-1" t="3626" r="303"/>
          <a:stretch/>
        </p:blipFill>
        <p:spPr>
          <a:xfrm>
            <a:off x="119336" y="1268760"/>
            <a:ext cx="11737304" cy="3827909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52" y="5108577"/>
            <a:ext cx="11715750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71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8428"/>
            <a:ext cx="11182794" cy="5509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230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78412"/>
            <a:ext cx="11134028" cy="554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38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4924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3334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55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14145"/>
            <a:ext cx="11423202" cy="556823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314698"/>
            <a:ext cx="648072" cy="602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2516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7760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1527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35360" y="1340768"/>
            <a:ext cx="11153775" cy="3810000"/>
            <a:chOff x="335360" y="1340768"/>
            <a:chExt cx="11153775" cy="38100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5360" y="1340768"/>
              <a:ext cx="11153775" cy="15430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80572" y="2883818"/>
              <a:ext cx="11106150" cy="22669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703511" y="1268760"/>
            <a:ext cx="9865096" cy="6021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990" y="2281685"/>
            <a:ext cx="11178617" cy="28690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227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0"/>
            <a:ext cx="6732834" cy="22499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899" y="2420888"/>
            <a:ext cx="118491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720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56428" cy="54031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84457" y="3187207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440" y="4091889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440" y="5009825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0440" y="5970524"/>
            <a:ext cx="1093966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41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538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7" y="2398470"/>
            <a:ext cx="11017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930" y="3387974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4390732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371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87175" cy="2828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014" y="4131077"/>
            <a:ext cx="11268075" cy="1714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76570" y="4079769"/>
            <a:ext cx="11017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083" y="5069273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209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772816"/>
            <a:ext cx="11325225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0105" y="1801309"/>
            <a:ext cx="1101722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6618" y="2790813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6088" y="3793571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249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10204" cy="5429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3861" y="3055639"/>
            <a:ext cx="1001565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7939" y="4010418"/>
            <a:ext cx="10658662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9" y="5013176"/>
            <a:ext cx="1087320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7409" y="5927576"/>
            <a:ext cx="10873208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41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3648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463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966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9" y="1254739"/>
            <a:ext cx="11233247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3882" y="2244243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352" y="3247001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3352" y="4300298"/>
            <a:ext cx="11164195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4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0981628" cy="5419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6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886009"/>
            <a:ext cx="10540056" cy="5990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628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03346" cy="545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554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9394"/>
            <a:ext cx="10639018" cy="5948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212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782" y="1340768"/>
            <a:ext cx="11849100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9001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91950" cy="5210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070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01475" cy="5400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5431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2026-01-24T05:03:36Z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