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4725" y="3000375"/>
            <a:ext cx="5162550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80728"/>
            <a:ext cx="10370676" cy="5677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9305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85887"/>
            <a:ext cx="11725275" cy="4086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465" y="5472112"/>
            <a:ext cx="11763375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4868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3518"/>
            <a:ext cx="11326810" cy="5534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9799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2390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14" y="3861048"/>
            <a:ext cx="11811000" cy="240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242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91950" cy="4829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019" y="6144235"/>
            <a:ext cx="11725275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942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68125" cy="5000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737" y="6165304"/>
            <a:ext cx="1171575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987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3550"/>
            <a:ext cx="11317286" cy="5571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434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" t="1500" r="140"/>
          <a:stretch/>
        </p:blipFill>
        <p:spPr>
          <a:xfrm>
            <a:off x="195801" y="1268760"/>
            <a:ext cx="11737304" cy="472859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544" y="6156287"/>
            <a:ext cx="11677650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14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39" y="836712"/>
            <a:ext cx="10605869" cy="590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889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49075" cy="2324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3643867"/>
            <a:ext cx="11782425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3999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0262" r="-861"/>
          <a:stretch/>
        </p:blipFill>
        <p:spPr>
          <a:xfrm>
            <a:off x="1127448" y="12239"/>
            <a:ext cx="7704856" cy="164968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1556792"/>
            <a:ext cx="9865096" cy="521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582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63375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4899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5" y="1268760"/>
            <a:ext cx="10461545" cy="547260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0469" y="1138898"/>
            <a:ext cx="10473892" cy="640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4266" y="1992751"/>
            <a:ext cx="10670276" cy="640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4266" y="2788278"/>
            <a:ext cx="10670276" cy="640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4266" y="3610299"/>
            <a:ext cx="10670276" cy="640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04266" y="4374228"/>
            <a:ext cx="10670276" cy="640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04266" y="5161306"/>
            <a:ext cx="10670276" cy="640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04266" y="5959959"/>
            <a:ext cx="10670276" cy="640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5076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04787" y="1338262"/>
            <a:ext cx="11782425" cy="5046886"/>
            <a:chOff x="204787" y="1338262"/>
            <a:chExt cx="11782425" cy="504688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4787" y="1338262"/>
              <a:ext cx="11782425" cy="4181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8074" y="5661248"/>
              <a:ext cx="11277600" cy="7239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04276" y="3881932"/>
            <a:ext cx="11165243" cy="640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8074" y="4735785"/>
            <a:ext cx="11374590" cy="640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8074" y="5577612"/>
            <a:ext cx="11374590" cy="640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604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72816"/>
            <a:ext cx="11229975" cy="2466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2546" y="1730762"/>
            <a:ext cx="11165243" cy="640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6344" y="2584615"/>
            <a:ext cx="11374590" cy="640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6344" y="3426442"/>
            <a:ext cx="11374590" cy="640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432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448" y="1284283"/>
            <a:ext cx="10986144" cy="55154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88054" y="2787732"/>
            <a:ext cx="10150221" cy="640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1368" y="3641585"/>
            <a:ext cx="10340536" cy="640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1368" y="4366791"/>
            <a:ext cx="10340536" cy="640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1368" y="5211743"/>
            <a:ext cx="10340536" cy="640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91368" y="5987247"/>
            <a:ext cx="10340536" cy="640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011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44325" cy="234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897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163300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6062" y="1381613"/>
            <a:ext cx="10957842" cy="640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2235466"/>
            <a:ext cx="11163300" cy="640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3069662"/>
            <a:ext cx="11163300" cy="640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3528" y="3974864"/>
            <a:ext cx="11163300" cy="640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4797152"/>
            <a:ext cx="11163300" cy="640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2271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15586"/>
            <a:ext cx="10457706" cy="5542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3628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80728"/>
            <a:ext cx="10617396" cy="5573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6639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01475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991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0025" cy="4924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210" y="6185945"/>
            <a:ext cx="1172527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545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62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10410825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003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628800"/>
            <a:ext cx="11868150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7" y="1639043"/>
            <a:ext cx="11521281" cy="640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344" y="2492896"/>
            <a:ext cx="11737304" cy="640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344" y="3288423"/>
            <a:ext cx="11737304" cy="640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344" y="4110444"/>
            <a:ext cx="11737304" cy="640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3873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316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2026-01-24T04:40:33Z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