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3501008"/>
            <a:ext cx="57912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81112"/>
            <a:ext cx="533400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021288"/>
            <a:ext cx="116490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97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880670"/>
            <a:ext cx="118110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6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40768"/>
            <a:ext cx="11440238" cy="5413920"/>
            <a:chOff x="119336" y="1340768"/>
            <a:chExt cx="11872286" cy="5791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340768"/>
              <a:ext cx="1182052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22" y="2017043"/>
              <a:ext cx="11849100" cy="3419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8249" y="5436518"/>
              <a:ext cx="11744325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774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9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76" y="5949280"/>
            <a:ext cx="117252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2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2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3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3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" y="1268760"/>
            <a:ext cx="118872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" y="5374035"/>
            <a:ext cx="1170622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7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1384" y="1268760"/>
            <a:ext cx="11139154" cy="5426470"/>
            <a:chOff x="335360" y="1268760"/>
            <a:chExt cx="11759390" cy="5947767"/>
          </a:xfrm>
        </p:grpSpPr>
        <p:grpSp>
          <p:nvGrpSpPr>
            <p:cNvPr id="5" name="组合 4"/>
            <p:cNvGrpSpPr/>
            <p:nvPr/>
          </p:nvGrpSpPr>
          <p:grpSpPr>
            <a:xfrm>
              <a:off x="335360" y="1268760"/>
              <a:ext cx="11759390" cy="4347567"/>
              <a:chOff x="335360" y="1268760"/>
              <a:chExt cx="11759390" cy="434756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268760"/>
                <a:ext cx="11725275" cy="15716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0425" y="2996952"/>
                <a:ext cx="11744325" cy="2619375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8999" y="5616327"/>
              <a:ext cx="11687175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427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508" y="1283691"/>
            <a:ext cx="11461302" cy="5561402"/>
            <a:chOff x="344315" y="1325675"/>
            <a:chExt cx="11725275" cy="59396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4315" y="1325675"/>
              <a:ext cx="11725275" cy="440055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5277" y="5741318"/>
              <a:ext cx="11563350" cy="15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577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5484" y="2204864"/>
            <a:ext cx="6625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9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136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196752"/>
            <a:ext cx="974219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054771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78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2871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409" y="1753565"/>
            <a:ext cx="1104208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522" y="2628671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223" y="3505904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90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585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945" y="3404853"/>
            <a:ext cx="1104208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058" y="4279959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270359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65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7084"/>
            <a:ext cx="11229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993" y="1276083"/>
            <a:ext cx="1104208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341" y="2175673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963" y="3212976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963" y="4104227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963" y="5088075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963" y="6118222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5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77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8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562" y="1344886"/>
            <a:ext cx="1104208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907" y="2170606"/>
            <a:ext cx="11189388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26256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256403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438" y="5155934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46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4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061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633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562" y="1391186"/>
            <a:ext cx="1104208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494907" y="2216906"/>
            <a:ext cx="11189388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479376" y="3272556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479376" y="4302703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矩形 6"/>
          <p:cNvSpPr/>
          <p:nvPr/>
        </p:nvSpPr>
        <p:spPr>
          <a:xfrm>
            <a:off x="510438" y="5202234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60596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562" y="1425911"/>
            <a:ext cx="1104208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907" y="2251631"/>
            <a:ext cx="11189388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07281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337428"/>
            <a:ext cx="1118938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53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9345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0937" y="220486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28864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0697" y="28864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36450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5747" y="36450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83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346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2461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8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584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3644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47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73" y="1322863"/>
            <a:ext cx="119157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6021288"/>
            <a:ext cx="9649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03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5" y="5955060"/>
            <a:ext cx="11191875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4077072"/>
            <a:ext cx="44326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002" y="5016066"/>
            <a:ext cx="681812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7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14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2026-01-24T04:50:19Z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