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2947987"/>
            <a:ext cx="33337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6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69" y="5082626"/>
            <a:ext cx="117729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4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192575"/>
            <a:ext cx="11668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9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3140968"/>
            <a:ext cx="1171575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6060926"/>
            <a:ext cx="117157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4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49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95351"/>
            <a:ext cx="91725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8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92392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520062"/>
            <a:ext cx="2736304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8583" y="1520062"/>
            <a:ext cx="2736304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564904"/>
            <a:ext cx="2736304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0704" y="2564904"/>
            <a:ext cx="2736304" cy="61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9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364074"/>
            <a:ext cx="10918329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65104"/>
            <a:ext cx="1101722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37377"/>
            <a:ext cx="1101722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3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118205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650" y="3353613"/>
            <a:ext cx="10918329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627" y="4354643"/>
            <a:ext cx="1101722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627" y="5326916"/>
            <a:ext cx="1101722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6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6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5098" y="2391801"/>
            <a:ext cx="10918329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075" y="3392831"/>
            <a:ext cx="1101722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075" y="4365104"/>
            <a:ext cx="11017224" cy="6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40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2886"/>
            <a:ext cx="10862764" cy="5605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2528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3025"/>
            <a:ext cx="118110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2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20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695" y="1487493"/>
            <a:ext cx="11172111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678" y="2215478"/>
            <a:ext cx="1132114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657" y="2875104"/>
            <a:ext cx="1132114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575799"/>
            <a:ext cx="1132114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0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36473"/>
            <a:ext cx="10513168" cy="590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7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3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2668"/>
            <a:ext cx="11364910" cy="556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0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2026-01-24T04:37:52Z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